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636138452" r:id="rId5"/>
    <p:sldId id="636138453" r:id="rId6"/>
    <p:sldId id="636138514" r:id="rId7"/>
    <p:sldId id="636138507" r:id="rId8"/>
    <p:sldId id="636138509" r:id="rId9"/>
    <p:sldId id="636138499" r:id="rId10"/>
    <p:sldId id="636138533" r:id="rId11"/>
    <p:sldId id="636138510" r:id="rId12"/>
    <p:sldId id="636138502" r:id="rId13"/>
    <p:sldId id="636138534" r:id="rId14"/>
    <p:sldId id="636138511" r:id="rId15"/>
    <p:sldId id="636138504" r:id="rId16"/>
    <p:sldId id="636138512" r:id="rId17"/>
    <p:sldId id="636138505" r:id="rId18"/>
    <p:sldId id="636138527" r:id="rId19"/>
    <p:sldId id="636138506" r:id="rId20"/>
    <p:sldId id="636138513" r:id="rId21"/>
    <p:sldId id="636138518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D41C1D-5AC3-426E-B5CA-9CDA1AAB6C66}">
          <p14:sldIdLst>
            <p14:sldId id="636138452"/>
            <p14:sldId id="636138453"/>
            <p14:sldId id="636138514"/>
            <p14:sldId id="636138507"/>
            <p14:sldId id="636138509"/>
            <p14:sldId id="636138499"/>
            <p14:sldId id="636138533"/>
            <p14:sldId id="636138510"/>
            <p14:sldId id="636138502"/>
            <p14:sldId id="636138534"/>
            <p14:sldId id="636138511"/>
            <p14:sldId id="636138504"/>
            <p14:sldId id="636138512"/>
            <p14:sldId id="636138505"/>
            <p14:sldId id="636138527"/>
            <p14:sldId id="636138506"/>
            <p14:sldId id="636138513"/>
            <p14:sldId id="6361385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68EDE0-0E05-9E1E-3013-FA4E932BB75E}" name="Lars Roksvold Lindland" initials="LR" userId="S::lars.roksvold.lindland@contur.no::47180e04-a71e-49d1-abed-1c931c6d5f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D6A"/>
    <a:srgbClr val="64C4AE"/>
    <a:srgbClr val="FA6B21"/>
    <a:srgbClr val="1B4C42"/>
    <a:srgbClr val="F7C45E"/>
    <a:srgbClr val="004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F7E12-58AB-4908-B13F-610BB1A73FF1}" v="590" dt="2026-02-02T14:33:46.362"/>
    <p1510:client id="{9423881E-8873-43AD-B0C3-86C9617F71EE}" v="3" dt="2026-02-04T11:47:19.227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206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Roksvold Lindland" userId="47180e04-a71e-49d1-abed-1c931c6d5f73" providerId="ADAL" clId="{ABCB457A-955C-4671-ABC4-5A0270E2B63A}"/>
    <pc:docChg chg="undo custSel addSld delSld modSld sldOrd modSection">
      <pc:chgData name="Lars Roksvold Lindland" userId="47180e04-a71e-49d1-abed-1c931c6d5f73" providerId="ADAL" clId="{ABCB457A-955C-4671-ABC4-5A0270E2B63A}" dt="2026-02-02T16:46:23.766" v="6564" actId="6549"/>
      <pc:docMkLst>
        <pc:docMk/>
      </pc:docMkLst>
      <pc:sldChg chg="modSp mod">
        <pc:chgData name="Lars Roksvold Lindland" userId="47180e04-a71e-49d1-abed-1c931c6d5f73" providerId="ADAL" clId="{ABCB457A-955C-4671-ABC4-5A0270E2B63A}" dt="2026-02-02T11:51:11.358" v="3161" actId="20577"/>
        <pc:sldMkLst>
          <pc:docMk/>
          <pc:sldMk cId="1482756116" sldId="636138452"/>
        </pc:sldMkLst>
        <pc:spChg chg="mod">
          <ac:chgData name="Lars Roksvold Lindland" userId="47180e04-a71e-49d1-abed-1c931c6d5f73" providerId="ADAL" clId="{ABCB457A-955C-4671-ABC4-5A0270E2B63A}" dt="2026-02-02T11:51:11.358" v="3161" actId="20577"/>
          <ac:spMkLst>
            <pc:docMk/>
            <pc:sldMk cId="1482756116" sldId="636138452"/>
            <ac:spMk id="8" creationId="{9C638DC2-E65A-C9C9-DBC8-382DD2C8B169}"/>
          </ac:spMkLst>
        </pc:spChg>
      </pc:sldChg>
      <pc:sldChg chg="addSp delSp modSp mod">
        <pc:chgData name="Lars Roksvold Lindland" userId="47180e04-a71e-49d1-abed-1c931c6d5f73" providerId="ADAL" clId="{ABCB457A-955C-4671-ABC4-5A0270E2B63A}" dt="2026-02-02T12:09:49.409" v="3974" actId="1076"/>
        <pc:sldMkLst>
          <pc:docMk/>
          <pc:sldMk cId="1391194449" sldId="636138499"/>
        </pc:sldMkLst>
        <pc:spChg chg="add mod">
          <ac:chgData name="Lars Roksvold Lindland" userId="47180e04-a71e-49d1-abed-1c931c6d5f73" providerId="ADAL" clId="{ABCB457A-955C-4671-ABC4-5A0270E2B63A}" dt="2026-02-02T12:06:43.607" v="3968" actId="14100"/>
          <ac:spMkLst>
            <pc:docMk/>
            <pc:sldMk cId="1391194449" sldId="636138499"/>
            <ac:spMk id="6" creationId="{CA20C32D-17F5-C4E3-45E1-C5308A7CDC9D}"/>
          </ac:spMkLst>
        </pc:spChg>
        <pc:spChg chg="mod">
          <ac:chgData name="Lars Roksvold Lindland" userId="47180e04-a71e-49d1-abed-1c931c6d5f73" providerId="ADAL" clId="{ABCB457A-955C-4671-ABC4-5A0270E2B63A}" dt="2026-02-02T12:01:55.374" v="3467" actId="6549"/>
          <ac:spMkLst>
            <pc:docMk/>
            <pc:sldMk cId="1391194449" sldId="636138499"/>
            <ac:spMk id="7" creationId="{C3E58A4C-E5D2-17AD-0B82-47D492E63518}"/>
          </ac:spMkLst>
        </pc:spChg>
        <pc:picChg chg="add mod">
          <ac:chgData name="Lars Roksvold Lindland" userId="47180e04-a71e-49d1-abed-1c931c6d5f73" providerId="ADAL" clId="{ABCB457A-955C-4671-ABC4-5A0270E2B63A}" dt="2026-02-02T11:57:17.053" v="3173" actId="1076"/>
          <ac:picMkLst>
            <pc:docMk/>
            <pc:sldMk cId="1391194449" sldId="636138499"/>
            <ac:picMk id="3" creationId="{8147FCA1-8D2D-693D-ED4E-67CFE4471B3B}"/>
          </ac:picMkLst>
        </pc:picChg>
        <pc:picChg chg="add mod">
          <ac:chgData name="Lars Roksvold Lindland" userId="47180e04-a71e-49d1-abed-1c931c6d5f73" providerId="ADAL" clId="{ABCB457A-955C-4671-ABC4-5A0270E2B63A}" dt="2026-02-02T12:09:49.409" v="3974" actId="1076"/>
          <ac:picMkLst>
            <pc:docMk/>
            <pc:sldMk cId="1391194449" sldId="636138499"/>
            <ac:picMk id="14" creationId="{ACCE7E63-4D71-7253-9340-28FC04C27152}"/>
          </ac:picMkLst>
        </pc:picChg>
      </pc:sldChg>
      <pc:sldChg chg="addSp delSp modSp mod">
        <pc:chgData name="Lars Roksvold Lindland" userId="47180e04-a71e-49d1-abed-1c931c6d5f73" providerId="ADAL" clId="{ABCB457A-955C-4671-ABC4-5A0270E2B63A}" dt="2026-02-02T13:35:31.779" v="4462" actId="20577"/>
        <pc:sldMkLst>
          <pc:docMk/>
          <pc:sldMk cId="1481991695" sldId="636138502"/>
        </pc:sldMkLst>
        <pc:spChg chg="mod">
          <ac:chgData name="Lars Roksvold Lindland" userId="47180e04-a71e-49d1-abed-1c931c6d5f73" providerId="ADAL" clId="{ABCB457A-955C-4671-ABC4-5A0270E2B63A}" dt="2026-02-02T13:35:31.779" v="4462" actId="20577"/>
          <ac:spMkLst>
            <pc:docMk/>
            <pc:sldMk cId="1481991695" sldId="636138502"/>
            <ac:spMk id="9" creationId="{200089D5-C942-8E2B-9059-61FDBAD167F4}"/>
          </ac:spMkLst>
        </pc:spChg>
        <pc:picChg chg="add mod modCrop">
          <ac:chgData name="Lars Roksvold Lindland" userId="47180e04-a71e-49d1-abed-1c931c6d5f73" providerId="ADAL" clId="{ABCB457A-955C-4671-ABC4-5A0270E2B63A}" dt="2026-02-02T13:33:40.009" v="4318" actId="1076"/>
          <ac:picMkLst>
            <pc:docMk/>
            <pc:sldMk cId="1481991695" sldId="636138502"/>
            <ac:picMk id="13" creationId="{C36DBC05-9925-EBB6-587A-1A540FADF813}"/>
          </ac:picMkLst>
        </pc:picChg>
        <pc:picChg chg="add mod modCrop">
          <ac:chgData name="Lars Roksvold Lindland" userId="47180e04-a71e-49d1-abed-1c931c6d5f73" providerId="ADAL" clId="{ABCB457A-955C-4671-ABC4-5A0270E2B63A}" dt="2026-02-02T13:33:40.009" v="4318" actId="1076"/>
          <ac:picMkLst>
            <pc:docMk/>
            <pc:sldMk cId="1481991695" sldId="636138502"/>
            <ac:picMk id="15" creationId="{62714E57-34FB-9C09-62B5-5F654996B212}"/>
          </ac:picMkLst>
        </pc:picChg>
      </pc:sldChg>
      <pc:sldChg chg="modSp mod">
        <pc:chgData name="Lars Roksvold Lindland" userId="47180e04-a71e-49d1-abed-1c931c6d5f73" providerId="ADAL" clId="{ABCB457A-955C-4671-ABC4-5A0270E2B63A}" dt="2026-02-02T16:45:36.059" v="6550" actId="313"/>
        <pc:sldMkLst>
          <pc:docMk/>
          <pc:sldMk cId="3546178352" sldId="636138504"/>
        </pc:sldMkLst>
        <pc:spChg chg="mod">
          <ac:chgData name="Lars Roksvold Lindland" userId="47180e04-a71e-49d1-abed-1c931c6d5f73" providerId="ADAL" clId="{ABCB457A-955C-4671-ABC4-5A0270E2B63A}" dt="2026-02-02T16:45:36.059" v="6550" actId="313"/>
          <ac:spMkLst>
            <pc:docMk/>
            <pc:sldMk cId="3546178352" sldId="636138504"/>
            <ac:spMk id="7" creationId="{39959529-D137-CC11-8552-BE512726769C}"/>
          </ac:spMkLst>
        </pc:spChg>
        <pc:picChg chg="mod">
          <ac:chgData name="Lars Roksvold Lindland" userId="47180e04-a71e-49d1-abed-1c931c6d5f73" providerId="ADAL" clId="{ABCB457A-955C-4671-ABC4-5A0270E2B63A}" dt="2026-02-02T14:20:21.553" v="4975" actId="1076"/>
          <ac:picMkLst>
            <pc:docMk/>
            <pc:sldMk cId="3546178352" sldId="636138504"/>
            <ac:picMk id="3" creationId="{55988556-FAD7-A19E-790D-086C5ABC72AE}"/>
          </ac:picMkLst>
        </pc:picChg>
      </pc:sldChg>
      <pc:sldChg chg="addSp delSp modSp mod">
        <pc:chgData name="Lars Roksvold Lindland" userId="47180e04-a71e-49d1-abed-1c931c6d5f73" providerId="ADAL" clId="{ABCB457A-955C-4671-ABC4-5A0270E2B63A}" dt="2026-02-02T16:46:23.766" v="6564" actId="6549"/>
        <pc:sldMkLst>
          <pc:docMk/>
          <pc:sldMk cId="1664066978" sldId="636138505"/>
        </pc:sldMkLst>
        <pc:spChg chg="mod">
          <ac:chgData name="Lars Roksvold Lindland" userId="47180e04-a71e-49d1-abed-1c931c6d5f73" providerId="ADAL" clId="{ABCB457A-955C-4671-ABC4-5A0270E2B63A}" dt="2026-02-02T16:46:23.766" v="6564" actId="6549"/>
          <ac:spMkLst>
            <pc:docMk/>
            <pc:sldMk cId="1664066978" sldId="636138505"/>
            <ac:spMk id="7" creationId="{E8244976-2679-ACF4-B221-36D56B450531}"/>
          </ac:spMkLst>
        </pc:spChg>
        <pc:picChg chg="add mod">
          <ac:chgData name="Lars Roksvold Lindland" userId="47180e04-a71e-49d1-abed-1c931c6d5f73" providerId="ADAL" clId="{ABCB457A-955C-4671-ABC4-5A0270E2B63A}" dt="2026-02-02T14:32:04.427" v="5690" actId="1076"/>
          <ac:picMkLst>
            <pc:docMk/>
            <pc:sldMk cId="1664066978" sldId="636138505"/>
            <ac:picMk id="3" creationId="{BE5FB011-664F-04AE-0671-46EBA1E4B25C}"/>
          </ac:picMkLst>
        </pc:picChg>
      </pc:sldChg>
      <pc:sldChg chg="addSp modSp mod">
        <pc:chgData name="Lars Roksvold Lindland" userId="47180e04-a71e-49d1-abed-1c931c6d5f73" providerId="ADAL" clId="{ABCB457A-955C-4671-ABC4-5A0270E2B63A}" dt="2026-02-02T15:43:00.382" v="6091" actId="1076"/>
        <pc:sldMkLst>
          <pc:docMk/>
          <pc:sldMk cId="2799898666" sldId="636138506"/>
        </pc:sldMkLst>
        <pc:spChg chg="mod">
          <ac:chgData name="Lars Roksvold Lindland" userId="47180e04-a71e-49d1-abed-1c931c6d5f73" providerId="ADAL" clId="{ABCB457A-955C-4671-ABC4-5A0270E2B63A}" dt="2026-02-02T14:39:31.233" v="6086" actId="20577"/>
          <ac:spMkLst>
            <pc:docMk/>
            <pc:sldMk cId="2799898666" sldId="636138506"/>
            <ac:spMk id="7" creationId="{D3406148-FE6E-8F8E-C04F-FBC8DAD5480F}"/>
          </ac:spMkLst>
        </pc:spChg>
        <pc:picChg chg="add mod">
          <ac:chgData name="Lars Roksvold Lindland" userId="47180e04-a71e-49d1-abed-1c931c6d5f73" providerId="ADAL" clId="{ABCB457A-955C-4671-ABC4-5A0270E2B63A}" dt="2026-02-02T15:43:00.382" v="6091" actId="1076"/>
          <ac:picMkLst>
            <pc:docMk/>
            <pc:sldMk cId="2799898666" sldId="636138506"/>
            <ac:picMk id="3" creationId="{180A7EA8-D16A-0B0D-019B-C66D1CF6C981}"/>
          </ac:picMkLst>
        </pc:picChg>
      </pc:sldChg>
      <pc:sldChg chg="addSp delSp modSp mod">
        <pc:chgData name="Lars Roksvold Lindland" userId="47180e04-a71e-49d1-abed-1c931c6d5f73" providerId="ADAL" clId="{ABCB457A-955C-4671-ABC4-5A0270E2B63A}" dt="2026-02-02T16:44:11.683" v="6526" actId="20577"/>
        <pc:sldMkLst>
          <pc:docMk/>
          <pc:sldMk cId="496932869" sldId="636138507"/>
        </pc:sldMkLst>
        <pc:spChg chg="mod">
          <ac:chgData name="Lars Roksvold Lindland" userId="47180e04-a71e-49d1-abed-1c931c6d5f73" providerId="ADAL" clId="{ABCB457A-955C-4671-ABC4-5A0270E2B63A}" dt="2026-02-02T16:44:11.683" v="6526" actId="20577"/>
          <ac:spMkLst>
            <pc:docMk/>
            <pc:sldMk cId="496932869" sldId="636138507"/>
            <ac:spMk id="7" creationId="{4690B3F1-D66B-B06F-CEA6-9599CA8ADC9B}"/>
          </ac:spMkLst>
        </pc:spChg>
        <pc:spChg chg="mod">
          <ac:chgData name="Lars Roksvold Lindland" userId="47180e04-a71e-49d1-abed-1c931c6d5f73" providerId="ADAL" clId="{ABCB457A-955C-4671-ABC4-5A0270E2B63A}" dt="2026-02-02T16:41:45.822" v="6344" actId="20577"/>
          <ac:spMkLst>
            <pc:docMk/>
            <pc:sldMk cId="496932869" sldId="636138507"/>
            <ac:spMk id="8" creationId="{2471321F-FD37-36B8-F5C6-34399E63C7D1}"/>
          </ac:spMkLst>
        </pc:spChg>
        <pc:picChg chg="add mod">
          <ac:chgData name="Lars Roksvold Lindland" userId="47180e04-a71e-49d1-abed-1c931c6d5f73" providerId="ADAL" clId="{ABCB457A-955C-4671-ABC4-5A0270E2B63A}" dt="2026-02-02T16:43:45.949" v="6503" actId="1076"/>
          <ac:picMkLst>
            <pc:docMk/>
            <pc:sldMk cId="496932869" sldId="636138507"/>
            <ac:picMk id="6" creationId="{E0A11D6E-6C2C-4B8C-7D85-FE7D9934799E}"/>
          </ac:picMkLst>
        </pc:picChg>
      </pc:sldChg>
      <pc:sldChg chg="modSp mod">
        <pc:chgData name="Lars Roksvold Lindland" userId="47180e04-a71e-49d1-abed-1c931c6d5f73" providerId="ADAL" clId="{ABCB457A-955C-4671-ABC4-5A0270E2B63A}" dt="2026-02-02T16:34:31.733" v="6322" actId="20577"/>
        <pc:sldMkLst>
          <pc:docMk/>
          <pc:sldMk cId="668526497" sldId="636138518"/>
        </pc:sldMkLst>
        <pc:spChg chg="mod">
          <ac:chgData name="Lars Roksvold Lindland" userId="47180e04-a71e-49d1-abed-1c931c6d5f73" providerId="ADAL" clId="{ABCB457A-955C-4671-ABC4-5A0270E2B63A}" dt="2026-02-02T16:34:31.733" v="6322" actId="20577"/>
          <ac:spMkLst>
            <pc:docMk/>
            <pc:sldMk cId="668526497" sldId="636138518"/>
            <ac:spMk id="7" creationId="{2C2D17C8-9BED-C5A9-2850-1066E0E9BE9E}"/>
          </ac:spMkLst>
        </pc:spChg>
      </pc:sldChg>
      <pc:sldChg chg="addSp delSp modSp mod">
        <pc:chgData name="Lars Roksvold Lindland" userId="47180e04-a71e-49d1-abed-1c931c6d5f73" providerId="ADAL" clId="{ABCB457A-955C-4671-ABC4-5A0270E2B63A}" dt="2026-02-02T16:11:27.046" v="6218" actId="1076"/>
        <pc:sldMkLst>
          <pc:docMk/>
          <pc:sldMk cId="990045091" sldId="636138527"/>
        </pc:sldMkLst>
        <pc:spChg chg="add mod">
          <ac:chgData name="Lars Roksvold Lindland" userId="47180e04-a71e-49d1-abed-1c931c6d5f73" providerId="ADAL" clId="{ABCB457A-955C-4671-ABC4-5A0270E2B63A}" dt="2026-02-02T14:33:23.733" v="5691" actId="478"/>
          <ac:spMkLst>
            <pc:docMk/>
            <pc:sldMk cId="990045091" sldId="636138527"/>
            <ac:spMk id="5" creationId="{B597D300-CD67-EF36-932D-30FB324828B4}"/>
          </ac:spMkLst>
        </pc:spChg>
        <pc:picChg chg="add mod">
          <ac:chgData name="Lars Roksvold Lindland" userId="47180e04-a71e-49d1-abed-1c931c6d5f73" providerId="ADAL" clId="{ABCB457A-955C-4671-ABC4-5A0270E2B63A}" dt="2026-02-02T16:11:27.046" v="6218" actId="1076"/>
          <ac:picMkLst>
            <pc:docMk/>
            <pc:sldMk cId="990045091" sldId="636138527"/>
            <ac:picMk id="9" creationId="{ADC66CEC-2441-18F2-88DA-4E6D6155329A}"/>
          </ac:picMkLst>
        </pc:picChg>
      </pc:sldChg>
      <pc:sldChg chg="addSp delSp modSp mod">
        <pc:chgData name="Lars Roksvold Lindland" userId="47180e04-a71e-49d1-abed-1c931c6d5f73" providerId="ADAL" clId="{ABCB457A-955C-4671-ABC4-5A0270E2B63A}" dt="2026-02-02T12:12:07.690" v="4052" actId="20577"/>
        <pc:sldMkLst>
          <pc:docMk/>
          <pc:sldMk cId="2260065622" sldId="636138533"/>
        </pc:sldMkLst>
        <pc:spChg chg="mod">
          <ac:chgData name="Lars Roksvold Lindland" userId="47180e04-a71e-49d1-abed-1c931c6d5f73" providerId="ADAL" clId="{ABCB457A-955C-4671-ABC4-5A0270E2B63A}" dt="2026-02-02T12:12:07.690" v="4052" actId="20577"/>
          <ac:spMkLst>
            <pc:docMk/>
            <pc:sldMk cId="2260065622" sldId="636138533"/>
            <ac:spMk id="7" creationId="{30190E8F-D0C4-7AEB-5B9C-E8C4926467BE}"/>
          </ac:spMkLst>
        </pc:spChg>
        <pc:picChg chg="add mod">
          <ac:chgData name="Lars Roksvold Lindland" userId="47180e04-a71e-49d1-abed-1c931c6d5f73" providerId="ADAL" clId="{ABCB457A-955C-4671-ABC4-5A0270E2B63A}" dt="2026-02-02T12:11:39.307" v="3984" actId="1076"/>
          <ac:picMkLst>
            <pc:docMk/>
            <pc:sldMk cId="2260065622" sldId="636138533"/>
            <ac:picMk id="6" creationId="{546F9A7D-D58A-FC82-4660-35102EC6D735}"/>
          </ac:picMkLst>
        </pc:picChg>
      </pc:sldChg>
      <pc:sldChg chg="addSp delSp modSp add del mod">
        <pc:chgData name="Lars Roksvold Lindland" userId="47180e04-a71e-49d1-abed-1c931c6d5f73" providerId="ADAL" clId="{ABCB457A-955C-4671-ABC4-5A0270E2B63A}" dt="2026-02-02T13:42:13.178" v="4764" actId="20577"/>
        <pc:sldMkLst>
          <pc:docMk/>
          <pc:sldMk cId="3763006616" sldId="636138534"/>
        </pc:sldMkLst>
        <pc:spChg chg="mod">
          <ac:chgData name="Lars Roksvold Lindland" userId="47180e04-a71e-49d1-abed-1c931c6d5f73" providerId="ADAL" clId="{ABCB457A-955C-4671-ABC4-5A0270E2B63A}" dt="2026-02-02T13:42:13.178" v="4764" actId="20577"/>
          <ac:spMkLst>
            <pc:docMk/>
            <pc:sldMk cId="3763006616" sldId="636138534"/>
            <ac:spMk id="9" creationId="{3276BA5D-2634-7FA7-5928-1E2DC516E854}"/>
          </ac:spMkLst>
        </pc:spChg>
        <pc:picChg chg="add mod">
          <ac:chgData name="Lars Roksvold Lindland" userId="47180e04-a71e-49d1-abed-1c931c6d5f73" providerId="ADAL" clId="{ABCB457A-955C-4671-ABC4-5A0270E2B63A}" dt="2026-02-02T13:42:09.032" v="4748" actId="1076"/>
          <ac:picMkLst>
            <pc:docMk/>
            <pc:sldMk cId="3763006616" sldId="636138534"/>
            <ac:picMk id="3" creationId="{D946A6B3-39B6-0F32-E997-8687BAE1A535}"/>
          </ac:picMkLst>
        </pc:picChg>
        <pc:picChg chg="add del mod">
          <ac:chgData name="Lars Roksvold Lindland" userId="47180e04-a71e-49d1-abed-1c931c6d5f73" providerId="ADAL" clId="{ABCB457A-955C-4671-ABC4-5A0270E2B63A}" dt="2026-02-02T13:41:41.703" v="4695" actId="1076"/>
          <ac:picMkLst>
            <pc:docMk/>
            <pc:sldMk cId="3763006616" sldId="636138534"/>
            <ac:picMk id="11" creationId="{9794927D-23E3-EECF-B7D5-505376B62051}"/>
          </ac:picMkLst>
        </pc:picChg>
      </pc:sldChg>
    </pc:docChg>
  </pc:docChgLst>
  <pc:docChgLst>
    <pc:chgData name="Lars Roksvold Lindland" userId="S::lars.roksvold.lindland@contur.no::47180e04-a71e-49d1-abed-1c931c6d5f73" providerId="AD" clId="Web-{9423881E-8873-43AD-B0C3-86C9617F71EE}"/>
    <pc:docChg chg="modSld">
      <pc:chgData name="Lars Roksvold Lindland" userId="S::lars.roksvold.lindland@contur.no::47180e04-a71e-49d1-abed-1c931c6d5f73" providerId="AD" clId="Web-{9423881E-8873-43AD-B0C3-86C9617F71EE}" dt="2026-02-04T11:47:12.680" v="1" actId="1076"/>
      <pc:docMkLst>
        <pc:docMk/>
      </pc:docMkLst>
      <pc:sldChg chg="addSp modSp">
        <pc:chgData name="Lars Roksvold Lindland" userId="S::lars.roksvold.lindland@contur.no::47180e04-a71e-49d1-abed-1c931c6d5f73" providerId="AD" clId="Web-{9423881E-8873-43AD-B0C3-86C9617F71EE}" dt="2026-02-04T11:47:12.680" v="1" actId="1076"/>
        <pc:sldMkLst>
          <pc:docMk/>
          <pc:sldMk cId="668526497" sldId="636138518"/>
        </pc:sldMkLst>
        <pc:picChg chg="add mod">
          <ac:chgData name="Lars Roksvold Lindland" userId="S::lars.roksvold.lindland@contur.no::47180e04-a71e-49d1-abed-1c931c6d5f73" providerId="AD" clId="Web-{9423881E-8873-43AD-B0C3-86C9617F71EE}" dt="2026-02-04T11:47:12.680" v="1" actId="1076"/>
          <ac:picMkLst>
            <pc:docMk/>
            <pc:sldMk cId="668526497" sldId="636138518"/>
            <ac:picMk id="2" creationId="{18CCFFB2-72F2-B526-FE1B-67C7908F1A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EF0B4-0216-4A58-A7CC-DED05315B220}" type="datetimeFigureOut">
              <a:rPr lang="nb-NO" smtClean="0"/>
              <a:t>05.02.2026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303E-1845-4734-9FDA-07B126350E5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09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9303E-1845-4734-9FDA-07B126350E5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106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November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9303E-1845-4734-9FDA-07B126350E5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16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Desember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9303E-1845-4734-9FDA-07B126350E5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488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Tittel venstre juste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F802B-2E07-4595-C309-CB9E2CFE5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0472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64C4A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F696CA-152C-A30C-D1A8-5350E1DB588B}"/>
              </a:ext>
            </a:extLst>
          </p:cNvPr>
          <p:cNvCxnSpPr/>
          <p:nvPr userDrawn="1"/>
        </p:nvCxnSpPr>
        <p:spPr>
          <a:xfrm>
            <a:off x="949569" y="3509889"/>
            <a:ext cx="1659988" cy="0"/>
          </a:xfrm>
          <a:prstGeom prst="line">
            <a:avLst/>
          </a:prstGeom>
          <a:ln w="22225" cap="rnd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C96BA-B80B-4A86-0079-87E88820A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B5CBD46-DC6E-4893-17E1-0A947E5F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84326"/>
            <a:ext cx="10515600" cy="132556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2A98CEF-CEBA-0BAE-1D5D-16FC9C4C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AC63F-9E5B-4447-A4D9-FBDBD204903E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EADEDB8-387A-16A4-4C29-4231A937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878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ehre Rundt bilde H punkt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8676-1A4D-DE22-C485-9F571D01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6778"/>
            <a:ext cx="5257800" cy="100964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74D47C-4B54-F175-E5AA-7E250A4EC6C5}"/>
              </a:ext>
            </a:extLst>
          </p:cNvPr>
          <p:cNvCxnSpPr/>
          <p:nvPr userDrawn="1"/>
        </p:nvCxnSpPr>
        <p:spPr>
          <a:xfrm>
            <a:off x="539994" y="1919214"/>
            <a:ext cx="1659988" cy="0"/>
          </a:xfrm>
          <a:prstGeom prst="line">
            <a:avLst/>
          </a:prstGeom>
          <a:ln w="22225" cap="rnd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0C8704F-5542-03DA-E317-7CC2E9D5E0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02337" y="658812"/>
            <a:ext cx="5572126" cy="5572126"/>
          </a:xfrm>
          <a:custGeom>
            <a:avLst/>
            <a:gdLst>
              <a:gd name="connsiteX0" fmla="*/ 2786063 w 5572126"/>
              <a:gd name="connsiteY0" fmla="*/ 0 h 5572126"/>
              <a:gd name="connsiteX1" fmla="*/ 5572126 w 5572126"/>
              <a:gd name="connsiteY1" fmla="*/ 2786063 h 5572126"/>
              <a:gd name="connsiteX2" fmla="*/ 2786063 w 5572126"/>
              <a:gd name="connsiteY2" fmla="*/ 5572126 h 5572126"/>
              <a:gd name="connsiteX3" fmla="*/ 0 w 5572126"/>
              <a:gd name="connsiteY3" fmla="*/ 2786063 h 5572126"/>
              <a:gd name="connsiteX4" fmla="*/ 2786063 w 5572126"/>
              <a:gd name="connsiteY4" fmla="*/ 0 h 557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26" h="5572126">
                <a:moveTo>
                  <a:pt x="2786063" y="0"/>
                </a:moveTo>
                <a:cubicBezTo>
                  <a:pt x="4324763" y="0"/>
                  <a:pt x="5572126" y="1247363"/>
                  <a:pt x="5572126" y="2786063"/>
                </a:cubicBezTo>
                <a:cubicBezTo>
                  <a:pt x="5572126" y="4324763"/>
                  <a:pt x="4324763" y="5572126"/>
                  <a:pt x="2786063" y="5572126"/>
                </a:cubicBezTo>
                <a:cubicBezTo>
                  <a:pt x="1247363" y="5572126"/>
                  <a:pt x="0" y="4324763"/>
                  <a:pt x="0" y="2786063"/>
                </a:cubicBezTo>
                <a:cubicBezTo>
                  <a:pt x="0" y="1247363"/>
                  <a:pt x="1247363" y="0"/>
                  <a:pt x="2786063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4A3DEE-CAD4-0A30-A724-532A3B616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36179A-1A97-27A9-A08D-5FC15AA3494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724083-F34A-4147-B6ED-C5849DAEBC4E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EFA699-DC3D-0D5A-84DE-62C0D62C47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BCCA07F3-A890-5220-437E-CEA2C03DF5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83206" y="5995015"/>
            <a:ext cx="1887121" cy="196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err="1"/>
              <a:t>Kreditering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2D9A2E-71FE-8FAD-3190-77AC1B58C5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994377"/>
            <a:ext cx="5257800" cy="41719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318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Rundt bilde V punkt teks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8676-1A4D-DE22-C485-9F571D01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550" y="1555753"/>
            <a:ext cx="5257800" cy="1009648"/>
          </a:xfrm>
        </p:spPr>
        <p:txBody>
          <a:bodyPr anchor="b">
            <a:normAutofit/>
          </a:bodyPr>
          <a:lstStyle>
            <a:lvl1pPr>
              <a:defRPr sz="3200">
                <a:solidFill>
                  <a:srgbClr val="003D6A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74D47C-4B54-F175-E5AA-7E250A4EC6C5}"/>
              </a:ext>
            </a:extLst>
          </p:cNvPr>
          <p:cNvCxnSpPr/>
          <p:nvPr userDrawn="1"/>
        </p:nvCxnSpPr>
        <p:spPr>
          <a:xfrm>
            <a:off x="6340719" y="-192161"/>
            <a:ext cx="1659988" cy="0"/>
          </a:xfrm>
          <a:prstGeom prst="line">
            <a:avLst/>
          </a:prstGeom>
          <a:ln w="22225" cap="rnd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0C8704F-5542-03DA-E317-7CC2E9D5E0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7016" y="371478"/>
            <a:ext cx="5868984" cy="5868984"/>
          </a:xfrm>
          <a:custGeom>
            <a:avLst/>
            <a:gdLst>
              <a:gd name="connsiteX0" fmla="*/ 2786063 w 5572126"/>
              <a:gd name="connsiteY0" fmla="*/ 0 h 5572126"/>
              <a:gd name="connsiteX1" fmla="*/ 5572126 w 5572126"/>
              <a:gd name="connsiteY1" fmla="*/ 2786063 h 5572126"/>
              <a:gd name="connsiteX2" fmla="*/ 2786063 w 5572126"/>
              <a:gd name="connsiteY2" fmla="*/ 5572126 h 5572126"/>
              <a:gd name="connsiteX3" fmla="*/ 0 w 5572126"/>
              <a:gd name="connsiteY3" fmla="*/ 2786063 h 5572126"/>
              <a:gd name="connsiteX4" fmla="*/ 2786063 w 5572126"/>
              <a:gd name="connsiteY4" fmla="*/ 0 h 557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26" h="5572126">
                <a:moveTo>
                  <a:pt x="2786063" y="0"/>
                </a:moveTo>
                <a:cubicBezTo>
                  <a:pt x="4324763" y="0"/>
                  <a:pt x="5572126" y="1247363"/>
                  <a:pt x="5572126" y="2786063"/>
                </a:cubicBezTo>
                <a:cubicBezTo>
                  <a:pt x="5572126" y="4324763"/>
                  <a:pt x="4324763" y="5572126"/>
                  <a:pt x="2786063" y="5572126"/>
                </a:cubicBezTo>
                <a:cubicBezTo>
                  <a:pt x="1247363" y="5572126"/>
                  <a:pt x="0" y="4324763"/>
                  <a:pt x="0" y="2786063"/>
                </a:cubicBezTo>
                <a:cubicBezTo>
                  <a:pt x="0" y="1247363"/>
                  <a:pt x="1247363" y="0"/>
                  <a:pt x="2786063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506B7-8458-DA7F-495F-1C3118DA4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EE898-2FDD-99AD-3D00-8E942856A3A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F4DB26B-B3DD-4F50-8A06-04D835E6DC08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671EE-BCFC-F1AD-70F6-30F1A54842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E996216E-24DA-00BB-AF69-F3FF3B666D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0716" y="5972815"/>
            <a:ext cx="1887121" cy="196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err="1"/>
              <a:t>Kreditering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AE1EEB-0EC2-E387-903B-FB6093B3A7F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304930" y="2726668"/>
            <a:ext cx="5257800" cy="30848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3D6A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3D6A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rgbClr val="003D6A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3D6A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rgbClr val="003D6A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5821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ehre Rundt bilde punkt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8676-1A4D-DE22-C485-9F571D01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550" y="1555753"/>
            <a:ext cx="5314950" cy="100964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0C8704F-5542-03DA-E317-7CC2E9D5E0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7016" y="371478"/>
            <a:ext cx="5868984" cy="5868984"/>
          </a:xfrm>
          <a:custGeom>
            <a:avLst/>
            <a:gdLst>
              <a:gd name="connsiteX0" fmla="*/ 2786063 w 5572126"/>
              <a:gd name="connsiteY0" fmla="*/ 0 h 5572126"/>
              <a:gd name="connsiteX1" fmla="*/ 5572126 w 5572126"/>
              <a:gd name="connsiteY1" fmla="*/ 2786063 h 5572126"/>
              <a:gd name="connsiteX2" fmla="*/ 2786063 w 5572126"/>
              <a:gd name="connsiteY2" fmla="*/ 5572126 h 5572126"/>
              <a:gd name="connsiteX3" fmla="*/ 0 w 5572126"/>
              <a:gd name="connsiteY3" fmla="*/ 2786063 h 5572126"/>
              <a:gd name="connsiteX4" fmla="*/ 2786063 w 5572126"/>
              <a:gd name="connsiteY4" fmla="*/ 0 h 557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26" h="5572126">
                <a:moveTo>
                  <a:pt x="2786063" y="0"/>
                </a:moveTo>
                <a:cubicBezTo>
                  <a:pt x="4324763" y="0"/>
                  <a:pt x="5572126" y="1247363"/>
                  <a:pt x="5572126" y="2786063"/>
                </a:cubicBezTo>
                <a:cubicBezTo>
                  <a:pt x="5572126" y="4324763"/>
                  <a:pt x="4324763" y="5572126"/>
                  <a:pt x="2786063" y="5572126"/>
                </a:cubicBezTo>
                <a:cubicBezTo>
                  <a:pt x="1247363" y="5572126"/>
                  <a:pt x="0" y="4324763"/>
                  <a:pt x="0" y="2786063"/>
                </a:cubicBezTo>
                <a:cubicBezTo>
                  <a:pt x="0" y="1247363"/>
                  <a:pt x="1247363" y="0"/>
                  <a:pt x="2786063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506B7-8458-DA7F-495F-1C3118DA4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EE898-2FDD-99AD-3D00-8E942856A3A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82B5E8-BCC5-40DF-AD15-C63504020B03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671EE-BCFC-F1AD-70F6-30F1A54842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35B484E-25F3-6F93-3B5F-791EC5F842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0716" y="5972815"/>
            <a:ext cx="1887121" cy="196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err="1"/>
              <a:t>Kreditering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920438-D3F4-DBDB-ECCC-506FAB627BEA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305550" y="2681943"/>
            <a:ext cx="5314950" cy="317433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68021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hre Halv bilde H teks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7D3906B-342D-2F9D-3EF7-FCDD64DF3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124700" cy="6858000"/>
          </a:xfrm>
          <a:custGeom>
            <a:avLst/>
            <a:gdLst>
              <a:gd name="connsiteX0" fmla="*/ 611841 w 7124700"/>
              <a:gd name="connsiteY0" fmla="*/ 6259606 h 6858000"/>
              <a:gd name="connsiteX1" fmla="*/ 463923 w 7124700"/>
              <a:gd name="connsiteY1" fmla="*/ 6407524 h 6858000"/>
              <a:gd name="connsiteX2" fmla="*/ 611841 w 7124700"/>
              <a:gd name="connsiteY2" fmla="*/ 6555442 h 6858000"/>
              <a:gd name="connsiteX3" fmla="*/ 759759 w 7124700"/>
              <a:gd name="connsiteY3" fmla="*/ 6407524 h 6858000"/>
              <a:gd name="connsiteX4" fmla="*/ 611841 w 7124700"/>
              <a:gd name="connsiteY4" fmla="*/ 6259606 h 6858000"/>
              <a:gd name="connsiteX5" fmla="*/ 0 w 7124700"/>
              <a:gd name="connsiteY5" fmla="*/ 0 h 6858000"/>
              <a:gd name="connsiteX6" fmla="*/ 6347581 w 7124700"/>
              <a:gd name="connsiteY6" fmla="*/ 0 h 6858000"/>
              <a:gd name="connsiteX7" fmla="*/ 6500873 w 7124700"/>
              <a:gd name="connsiteY7" fmla="*/ 339076 h 6858000"/>
              <a:gd name="connsiteX8" fmla="*/ 7124700 w 7124700"/>
              <a:gd name="connsiteY8" fmla="*/ 3429000 h 6858000"/>
              <a:gd name="connsiteX9" fmla="*/ 6500873 w 7124700"/>
              <a:gd name="connsiteY9" fmla="*/ 6518924 h 6858000"/>
              <a:gd name="connsiteX10" fmla="*/ 6347581 w 7124700"/>
              <a:gd name="connsiteY10" fmla="*/ 6858000 h 6858000"/>
              <a:gd name="connsiteX11" fmla="*/ 0 w 71247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24700" h="6858000">
                <a:moveTo>
                  <a:pt x="611841" y="6259606"/>
                </a:moveTo>
                <a:cubicBezTo>
                  <a:pt x="530148" y="6259606"/>
                  <a:pt x="463923" y="6325831"/>
                  <a:pt x="463923" y="6407524"/>
                </a:cubicBezTo>
                <a:cubicBezTo>
                  <a:pt x="463923" y="6489217"/>
                  <a:pt x="530148" y="6555442"/>
                  <a:pt x="611841" y="6555442"/>
                </a:cubicBezTo>
                <a:cubicBezTo>
                  <a:pt x="693534" y="6555442"/>
                  <a:pt x="759759" y="6489217"/>
                  <a:pt x="759759" y="6407524"/>
                </a:cubicBezTo>
                <a:cubicBezTo>
                  <a:pt x="759759" y="6325831"/>
                  <a:pt x="693534" y="6259606"/>
                  <a:pt x="611841" y="6259606"/>
                </a:cubicBezTo>
                <a:close/>
                <a:moveTo>
                  <a:pt x="0" y="0"/>
                </a:moveTo>
                <a:lnTo>
                  <a:pt x="6347581" y="0"/>
                </a:lnTo>
                <a:lnTo>
                  <a:pt x="6500873" y="339076"/>
                </a:lnTo>
                <a:cubicBezTo>
                  <a:pt x="6902571" y="1288795"/>
                  <a:pt x="7124700" y="2332957"/>
                  <a:pt x="7124700" y="3429000"/>
                </a:cubicBezTo>
                <a:cubicBezTo>
                  <a:pt x="7124700" y="4525043"/>
                  <a:pt x="6902571" y="5569205"/>
                  <a:pt x="6500873" y="6518924"/>
                </a:cubicBezTo>
                <a:lnTo>
                  <a:pt x="634758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3D852-7515-614E-BAE3-EB086419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335" y="1719212"/>
            <a:ext cx="4435289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3D6A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51938F-E1AE-6339-486D-95AB43AE679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6DD24D-D440-4702-86E1-DE7A9281E448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56D575-E864-AB1F-7194-CD32B52943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A64986-66AC-17A1-8D9B-68D6F1D02C7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961C2DD5-4F72-0220-12AE-61D39F3B7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64598" y="6334993"/>
            <a:ext cx="1887121" cy="196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err="1"/>
              <a:t>Kreditering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C26AE-4AEE-395C-F8D0-2E04DBC6449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343774" y="3219222"/>
            <a:ext cx="4435476" cy="27896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3D6A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3D6A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rgbClr val="003D6A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3D6A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rgbClr val="003D6A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7A38EF-681F-9958-6EE4-2CD965C99CD1}"/>
              </a:ext>
            </a:extLst>
          </p:cNvPr>
          <p:cNvCxnSpPr>
            <a:cxnSpLocks/>
          </p:cNvCxnSpPr>
          <p:nvPr userDrawn="1"/>
        </p:nvCxnSpPr>
        <p:spPr>
          <a:xfrm>
            <a:off x="1872831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006278-BC9F-3EC7-C495-AA1DD9534AC5}"/>
              </a:ext>
            </a:extLst>
          </p:cNvPr>
          <p:cNvCxnSpPr>
            <a:cxnSpLocks/>
          </p:cNvCxnSpPr>
          <p:nvPr userDrawn="1"/>
        </p:nvCxnSpPr>
        <p:spPr>
          <a:xfrm>
            <a:off x="1512765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43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Halv bilde H mø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7D3906B-342D-2F9D-3EF7-FCDD64DF3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124700" cy="6858000"/>
          </a:xfrm>
          <a:custGeom>
            <a:avLst/>
            <a:gdLst>
              <a:gd name="connsiteX0" fmla="*/ 611841 w 7124700"/>
              <a:gd name="connsiteY0" fmla="*/ 6259606 h 6858000"/>
              <a:gd name="connsiteX1" fmla="*/ 463923 w 7124700"/>
              <a:gd name="connsiteY1" fmla="*/ 6407524 h 6858000"/>
              <a:gd name="connsiteX2" fmla="*/ 611841 w 7124700"/>
              <a:gd name="connsiteY2" fmla="*/ 6555442 h 6858000"/>
              <a:gd name="connsiteX3" fmla="*/ 759759 w 7124700"/>
              <a:gd name="connsiteY3" fmla="*/ 6407524 h 6858000"/>
              <a:gd name="connsiteX4" fmla="*/ 611841 w 7124700"/>
              <a:gd name="connsiteY4" fmla="*/ 6259606 h 6858000"/>
              <a:gd name="connsiteX5" fmla="*/ 0 w 7124700"/>
              <a:gd name="connsiteY5" fmla="*/ 0 h 6858000"/>
              <a:gd name="connsiteX6" fmla="*/ 6347581 w 7124700"/>
              <a:gd name="connsiteY6" fmla="*/ 0 h 6858000"/>
              <a:gd name="connsiteX7" fmla="*/ 6500873 w 7124700"/>
              <a:gd name="connsiteY7" fmla="*/ 339076 h 6858000"/>
              <a:gd name="connsiteX8" fmla="*/ 7124700 w 7124700"/>
              <a:gd name="connsiteY8" fmla="*/ 3429000 h 6858000"/>
              <a:gd name="connsiteX9" fmla="*/ 6500873 w 7124700"/>
              <a:gd name="connsiteY9" fmla="*/ 6518924 h 6858000"/>
              <a:gd name="connsiteX10" fmla="*/ 6347581 w 7124700"/>
              <a:gd name="connsiteY10" fmla="*/ 6858000 h 6858000"/>
              <a:gd name="connsiteX11" fmla="*/ 0 w 71247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24700" h="6858000">
                <a:moveTo>
                  <a:pt x="611841" y="6259606"/>
                </a:moveTo>
                <a:cubicBezTo>
                  <a:pt x="530148" y="6259606"/>
                  <a:pt x="463923" y="6325831"/>
                  <a:pt x="463923" y="6407524"/>
                </a:cubicBezTo>
                <a:cubicBezTo>
                  <a:pt x="463923" y="6489217"/>
                  <a:pt x="530148" y="6555442"/>
                  <a:pt x="611841" y="6555442"/>
                </a:cubicBezTo>
                <a:cubicBezTo>
                  <a:pt x="693534" y="6555442"/>
                  <a:pt x="759759" y="6489217"/>
                  <a:pt x="759759" y="6407524"/>
                </a:cubicBezTo>
                <a:cubicBezTo>
                  <a:pt x="759759" y="6325831"/>
                  <a:pt x="693534" y="6259606"/>
                  <a:pt x="611841" y="6259606"/>
                </a:cubicBezTo>
                <a:close/>
                <a:moveTo>
                  <a:pt x="0" y="0"/>
                </a:moveTo>
                <a:lnTo>
                  <a:pt x="6347581" y="0"/>
                </a:lnTo>
                <a:lnTo>
                  <a:pt x="6500873" y="339076"/>
                </a:lnTo>
                <a:cubicBezTo>
                  <a:pt x="6902571" y="1288795"/>
                  <a:pt x="7124700" y="2332957"/>
                  <a:pt x="7124700" y="3429000"/>
                </a:cubicBezTo>
                <a:cubicBezTo>
                  <a:pt x="7124700" y="4525043"/>
                  <a:pt x="6902571" y="5569205"/>
                  <a:pt x="6500873" y="6518924"/>
                </a:cubicBezTo>
                <a:lnTo>
                  <a:pt x="634758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3D852-7515-614E-BAE3-EB086419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335" y="1719212"/>
            <a:ext cx="4435289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64C4AE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51938F-E1AE-6339-486D-95AB43AE679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A84016-C2C2-480D-8196-100C8C9BE120}" type="datetime1">
              <a:rPr lang="nb-NO" smtClean="0"/>
              <a:t>05.02.2026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56D575-E864-AB1F-7194-CD32B52943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060396-040A-BDEE-CAB3-09CA5AF8DEE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DDE64614-C2B8-83CA-21A7-F0EB54D6C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64598" y="6334993"/>
            <a:ext cx="1887121" cy="196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err="1"/>
              <a:t>Kreditering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F45B4A-4906-B684-2411-45B95EE6BAD1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343774" y="3177002"/>
            <a:ext cx="4435289" cy="2743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03692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fullt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3A1157-3146-7499-7FA8-FD1F47B2BD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7"/>
            <a:ext cx="12192000" cy="6869220"/>
          </a:xfrm>
          <a:custGeom>
            <a:avLst/>
            <a:gdLst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66818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5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12618 w 12192000"/>
              <a:gd name="connsiteY4" fmla="*/ 6264145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69220">
                <a:moveTo>
                  <a:pt x="612618" y="6264145"/>
                </a:moveTo>
                <a:cubicBezTo>
                  <a:pt x="522617" y="6264145"/>
                  <a:pt x="449656" y="6335079"/>
                  <a:pt x="449656" y="6422581"/>
                </a:cubicBezTo>
                <a:cubicBezTo>
                  <a:pt x="449656" y="6510083"/>
                  <a:pt x="522617" y="6581017"/>
                  <a:pt x="612618" y="6581017"/>
                </a:cubicBezTo>
                <a:cubicBezTo>
                  <a:pt x="702619" y="6581017"/>
                  <a:pt x="775580" y="6510083"/>
                  <a:pt x="775580" y="6422581"/>
                </a:cubicBezTo>
                <a:cubicBezTo>
                  <a:pt x="775580" y="6335079"/>
                  <a:pt x="702619" y="6264145"/>
                  <a:pt x="612618" y="6264145"/>
                </a:cubicBezTo>
                <a:close/>
                <a:moveTo>
                  <a:pt x="0" y="0"/>
                </a:moveTo>
                <a:lnTo>
                  <a:pt x="12192000" y="1"/>
                </a:lnTo>
                <a:lnTo>
                  <a:pt x="12192000" y="338770"/>
                </a:lnTo>
                <a:lnTo>
                  <a:pt x="10939375" y="349989"/>
                </a:lnTo>
                <a:cubicBezTo>
                  <a:pt x="10714709" y="354745"/>
                  <a:pt x="10713774" y="735603"/>
                  <a:pt x="10944985" y="737554"/>
                </a:cubicBezTo>
                <a:lnTo>
                  <a:pt x="12192000" y="731944"/>
                </a:lnTo>
                <a:lnTo>
                  <a:pt x="12192000" y="6869220"/>
                </a:lnTo>
                <a:lnTo>
                  <a:pt x="0" y="68692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9CF3A4A-016F-772D-C5B4-C2A973982D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C6D7B8-2EFA-4144-BC34-A1716216712B}" type="datetime1">
              <a:rPr lang="nb-NO" smtClean="0"/>
              <a:t>05.02.2026</a:t>
            </a:fld>
            <a:endParaRPr lang="nb-NO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2BD4BE-1E6B-9097-CDBA-AE3A07FD58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E9827C9-13A5-BECF-3070-C018A3D64C52}"/>
              </a:ext>
            </a:extLst>
          </p:cNvPr>
          <p:cNvCxnSpPr>
            <a:cxnSpLocks/>
          </p:cNvCxnSpPr>
          <p:nvPr userDrawn="1"/>
        </p:nvCxnSpPr>
        <p:spPr>
          <a:xfrm>
            <a:off x="1872831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09D931-9624-5826-9452-5337EF19CACB}"/>
              </a:ext>
            </a:extLst>
          </p:cNvPr>
          <p:cNvCxnSpPr>
            <a:cxnSpLocks/>
          </p:cNvCxnSpPr>
          <p:nvPr userDrawn="1"/>
        </p:nvCxnSpPr>
        <p:spPr>
          <a:xfrm>
            <a:off x="1512765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759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fullt bilde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3A1157-3146-7499-7FA8-FD1F47B2BD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27"/>
            <a:ext cx="12192000" cy="6869220"/>
          </a:xfrm>
          <a:custGeom>
            <a:avLst/>
            <a:gdLst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66818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5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12618 w 12192000"/>
              <a:gd name="connsiteY4" fmla="*/ 6264145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69220">
                <a:moveTo>
                  <a:pt x="612618" y="6264145"/>
                </a:moveTo>
                <a:cubicBezTo>
                  <a:pt x="522617" y="6264145"/>
                  <a:pt x="449656" y="6335079"/>
                  <a:pt x="449656" y="6422581"/>
                </a:cubicBezTo>
                <a:cubicBezTo>
                  <a:pt x="449656" y="6510083"/>
                  <a:pt x="522617" y="6581017"/>
                  <a:pt x="612618" y="6581017"/>
                </a:cubicBezTo>
                <a:cubicBezTo>
                  <a:pt x="702619" y="6581017"/>
                  <a:pt x="775580" y="6510083"/>
                  <a:pt x="775580" y="6422581"/>
                </a:cubicBezTo>
                <a:cubicBezTo>
                  <a:pt x="775580" y="6335079"/>
                  <a:pt x="702619" y="6264145"/>
                  <a:pt x="612618" y="6264145"/>
                </a:cubicBezTo>
                <a:close/>
                <a:moveTo>
                  <a:pt x="0" y="0"/>
                </a:moveTo>
                <a:lnTo>
                  <a:pt x="12192000" y="1"/>
                </a:lnTo>
                <a:lnTo>
                  <a:pt x="12192000" y="338770"/>
                </a:lnTo>
                <a:lnTo>
                  <a:pt x="10939375" y="349989"/>
                </a:lnTo>
                <a:cubicBezTo>
                  <a:pt x="10714709" y="354745"/>
                  <a:pt x="10713774" y="735603"/>
                  <a:pt x="10944985" y="737554"/>
                </a:cubicBezTo>
                <a:lnTo>
                  <a:pt x="12192000" y="731944"/>
                </a:lnTo>
                <a:lnTo>
                  <a:pt x="12192000" y="6869220"/>
                </a:lnTo>
                <a:lnTo>
                  <a:pt x="0" y="68692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9CF3A4A-016F-772D-C5B4-C2A973982D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E57A2E-DBA6-414E-B441-35F6E492DD7B}" type="datetime1">
              <a:rPr lang="nb-NO" smtClean="0"/>
              <a:t>05.02.2026</a:t>
            </a:fld>
            <a:endParaRPr lang="nb-NO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2BD4BE-1E6B-9097-CDBA-AE3A07FD58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EC9665-60B9-C8F9-8AAC-9A5B370791F6}"/>
              </a:ext>
            </a:extLst>
          </p:cNvPr>
          <p:cNvCxnSpPr>
            <a:cxnSpLocks/>
          </p:cNvCxnSpPr>
          <p:nvPr userDrawn="1"/>
        </p:nvCxnSpPr>
        <p:spPr>
          <a:xfrm>
            <a:off x="1872831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5161C-3872-69ED-327C-F0FDEDFE0907}"/>
              </a:ext>
            </a:extLst>
          </p:cNvPr>
          <p:cNvCxnSpPr>
            <a:cxnSpLocks/>
          </p:cNvCxnSpPr>
          <p:nvPr userDrawn="1"/>
        </p:nvCxnSpPr>
        <p:spPr>
          <a:xfrm>
            <a:off x="1512765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376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2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6334B756-F08C-66A6-723F-C27D7EAD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0808" y="-10391"/>
            <a:ext cx="6031192" cy="6879611"/>
          </a:xfrm>
          <a:custGeom>
            <a:avLst/>
            <a:gdLst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66818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5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12618 w 12192000"/>
              <a:gd name="connsiteY4" fmla="*/ 6264145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612618 w 12192000"/>
              <a:gd name="connsiteY0" fmla="*/ 6264145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12618 w 12192000"/>
              <a:gd name="connsiteY4" fmla="*/ 6264145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623009 w 12192000"/>
              <a:gd name="connsiteY0" fmla="*/ 5973200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23009 w 12192000"/>
              <a:gd name="connsiteY4" fmla="*/ 5973200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775580 w 12192000"/>
              <a:gd name="connsiteY0" fmla="*/ 6422581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0 w 12192000"/>
              <a:gd name="connsiteY4" fmla="*/ 0 h 6869220"/>
              <a:gd name="connsiteX5" fmla="*/ 12192000 w 12192000"/>
              <a:gd name="connsiteY5" fmla="*/ 1 h 6869220"/>
              <a:gd name="connsiteX6" fmla="*/ 12192000 w 12192000"/>
              <a:gd name="connsiteY6" fmla="*/ 338770 h 6869220"/>
              <a:gd name="connsiteX7" fmla="*/ 10939375 w 12192000"/>
              <a:gd name="connsiteY7" fmla="*/ 349989 h 6869220"/>
              <a:gd name="connsiteX8" fmla="*/ 10944985 w 12192000"/>
              <a:gd name="connsiteY8" fmla="*/ 737554 h 6869220"/>
              <a:gd name="connsiteX9" fmla="*/ 12192000 w 12192000"/>
              <a:gd name="connsiteY9" fmla="*/ 731944 h 6869220"/>
              <a:gd name="connsiteX10" fmla="*/ 12192000 w 12192000"/>
              <a:gd name="connsiteY10" fmla="*/ 6869220 h 6869220"/>
              <a:gd name="connsiteX11" fmla="*/ 0 w 12192000"/>
              <a:gd name="connsiteY11" fmla="*/ 6869220 h 6869220"/>
              <a:gd name="connsiteX12" fmla="*/ 0 w 12192000"/>
              <a:gd name="connsiteY12" fmla="*/ 0 h 6869220"/>
              <a:gd name="connsiteX0" fmla="*/ 612618 w 12192000"/>
              <a:gd name="connsiteY0" fmla="*/ 6581017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0 w 12192000"/>
              <a:gd name="connsiteY3" fmla="*/ 0 h 6869220"/>
              <a:gd name="connsiteX4" fmla="*/ 12192000 w 12192000"/>
              <a:gd name="connsiteY4" fmla="*/ 1 h 6869220"/>
              <a:gd name="connsiteX5" fmla="*/ 12192000 w 12192000"/>
              <a:gd name="connsiteY5" fmla="*/ 338770 h 6869220"/>
              <a:gd name="connsiteX6" fmla="*/ 10939375 w 12192000"/>
              <a:gd name="connsiteY6" fmla="*/ 349989 h 6869220"/>
              <a:gd name="connsiteX7" fmla="*/ 10944985 w 12192000"/>
              <a:gd name="connsiteY7" fmla="*/ 737554 h 6869220"/>
              <a:gd name="connsiteX8" fmla="*/ 12192000 w 12192000"/>
              <a:gd name="connsiteY8" fmla="*/ 731944 h 6869220"/>
              <a:gd name="connsiteX9" fmla="*/ 12192000 w 12192000"/>
              <a:gd name="connsiteY9" fmla="*/ 6869220 h 6869220"/>
              <a:gd name="connsiteX10" fmla="*/ 0 w 12192000"/>
              <a:gd name="connsiteY10" fmla="*/ 6869220 h 6869220"/>
              <a:gd name="connsiteX11" fmla="*/ 0 w 12192000"/>
              <a:gd name="connsiteY11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0 w 12192000"/>
              <a:gd name="connsiteY7" fmla="*/ 6869220 h 6869220"/>
              <a:gd name="connsiteX8" fmla="*/ 0 w 12192000"/>
              <a:gd name="connsiteY8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0 w 12192000"/>
              <a:gd name="connsiteY7" fmla="*/ 6869220 h 6869220"/>
              <a:gd name="connsiteX8" fmla="*/ 0 w 12192000"/>
              <a:gd name="connsiteY8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6265718 w 12192000"/>
              <a:gd name="connsiteY7" fmla="*/ 6869220 h 6869220"/>
              <a:gd name="connsiteX8" fmla="*/ 0 w 12192000"/>
              <a:gd name="connsiteY8" fmla="*/ 0 h 6869220"/>
              <a:gd name="connsiteX0" fmla="*/ 0 w 5967846"/>
              <a:gd name="connsiteY0" fmla="*/ 20781 h 6869219"/>
              <a:gd name="connsiteX1" fmla="*/ 5967846 w 5967846"/>
              <a:gd name="connsiteY1" fmla="*/ 0 h 6869219"/>
              <a:gd name="connsiteX2" fmla="*/ 5967846 w 5967846"/>
              <a:gd name="connsiteY2" fmla="*/ 338769 h 6869219"/>
              <a:gd name="connsiteX3" fmla="*/ 4715221 w 5967846"/>
              <a:gd name="connsiteY3" fmla="*/ 349988 h 6869219"/>
              <a:gd name="connsiteX4" fmla="*/ 4720831 w 5967846"/>
              <a:gd name="connsiteY4" fmla="*/ 737553 h 6869219"/>
              <a:gd name="connsiteX5" fmla="*/ 5967846 w 5967846"/>
              <a:gd name="connsiteY5" fmla="*/ 731943 h 6869219"/>
              <a:gd name="connsiteX6" fmla="*/ 5967846 w 5967846"/>
              <a:gd name="connsiteY6" fmla="*/ 6869219 h 6869219"/>
              <a:gd name="connsiteX7" fmla="*/ 41564 w 5967846"/>
              <a:gd name="connsiteY7" fmla="*/ 6869219 h 6869219"/>
              <a:gd name="connsiteX8" fmla="*/ 0 w 5967846"/>
              <a:gd name="connsiteY8" fmla="*/ 20781 h 6869219"/>
              <a:gd name="connsiteX0" fmla="*/ 0 w 5957455"/>
              <a:gd name="connsiteY0" fmla="*/ 0 h 6879611"/>
              <a:gd name="connsiteX1" fmla="*/ 5957455 w 5957455"/>
              <a:gd name="connsiteY1" fmla="*/ 10392 h 6879611"/>
              <a:gd name="connsiteX2" fmla="*/ 5957455 w 5957455"/>
              <a:gd name="connsiteY2" fmla="*/ 349161 h 6879611"/>
              <a:gd name="connsiteX3" fmla="*/ 4704830 w 5957455"/>
              <a:gd name="connsiteY3" fmla="*/ 360380 h 6879611"/>
              <a:gd name="connsiteX4" fmla="*/ 4710440 w 5957455"/>
              <a:gd name="connsiteY4" fmla="*/ 747945 h 6879611"/>
              <a:gd name="connsiteX5" fmla="*/ 5957455 w 5957455"/>
              <a:gd name="connsiteY5" fmla="*/ 742335 h 6879611"/>
              <a:gd name="connsiteX6" fmla="*/ 5957455 w 5957455"/>
              <a:gd name="connsiteY6" fmla="*/ 6879611 h 6879611"/>
              <a:gd name="connsiteX7" fmla="*/ 31173 w 5957455"/>
              <a:gd name="connsiteY7" fmla="*/ 6879611 h 6879611"/>
              <a:gd name="connsiteX8" fmla="*/ 0 w 5957455"/>
              <a:gd name="connsiteY8" fmla="*/ 0 h 6879611"/>
              <a:gd name="connsiteX0" fmla="*/ 0 w 5957455"/>
              <a:gd name="connsiteY0" fmla="*/ 0 h 6879611"/>
              <a:gd name="connsiteX1" fmla="*/ 5957455 w 5957455"/>
              <a:gd name="connsiteY1" fmla="*/ 10392 h 6879611"/>
              <a:gd name="connsiteX2" fmla="*/ 5957455 w 5957455"/>
              <a:gd name="connsiteY2" fmla="*/ 349161 h 6879611"/>
              <a:gd name="connsiteX3" fmla="*/ 4704830 w 5957455"/>
              <a:gd name="connsiteY3" fmla="*/ 360380 h 6879611"/>
              <a:gd name="connsiteX4" fmla="*/ 4710440 w 5957455"/>
              <a:gd name="connsiteY4" fmla="*/ 747945 h 6879611"/>
              <a:gd name="connsiteX5" fmla="*/ 5957455 w 5957455"/>
              <a:gd name="connsiteY5" fmla="*/ 742335 h 6879611"/>
              <a:gd name="connsiteX6" fmla="*/ 5957455 w 5957455"/>
              <a:gd name="connsiteY6" fmla="*/ 6879611 h 6879611"/>
              <a:gd name="connsiteX7" fmla="*/ 31173 w 5957455"/>
              <a:gd name="connsiteY7" fmla="*/ 6879611 h 6879611"/>
              <a:gd name="connsiteX8" fmla="*/ 0 w 5957455"/>
              <a:gd name="connsiteY8" fmla="*/ 0 h 6879611"/>
              <a:gd name="connsiteX0" fmla="*/ 0 w 6082146"/>
              <a:gd name="connsiteY0" fmla="*/ 0 h 6879611"/>
              <a:gd name="connsiteX1" fmla="*/ 6082146 w 6082146"/>
              <a:gd name="connsiteY1" fmla="*/ 10392 h 6879611"/>
              <a:gd name="connsiteX2" fmla="*/ 6082146 w 6082146"/>
              <a:gd name="connsiteY2" fmla="*/ 349161 h 6879611"/>
              <a:gd name="connsiteX3" fmla="*/ 4829521 w 6082146"/>
              <a:gd name="connsiteY3" fmla="*/ 360380 h 6879611"/>
              <a:gd name="connsiteX4" fmla="*/ 4835131 w 6082146"/>
              <a:gd name="connsiteY4" fmla="*/ 747945 h 6879611"/>
              <a:gd name="connsiteX5" fmla="*/ 6082146 w 6082146"/>
              <a:gd name="connsiteY5" fmla="*/ 742335 h 6879611"/>
              <a:gd name="connsiteX6" fmla="*/ 6082146 w 6082146"/>
              <a:gd name="connsiteY6" fmla="*/ 6879611 h 6879611"/>
              <a:gd name="connsiteX7" fmla="*/ 155864 w 6082146"/>
              <a:gd name="connsiteY7" fmla="*/ 6879611 h 6879611"/>
              <a:gd name="connsiteX8" fmla="*/ 0 w 6082146"/>
              <a:gd name="connsiteY8" fmla="*/ 0 h 6879611"/>
              <a:gd name="connsiteX0" fmla="*/ 10390 w 6092536"/>
              <a:gd name="connsiteY0" fmla="*/ 0 h 6879611"/>
              <a:gd name="connsiteX1" fmla="*/ 6092536 w 6092536"/>
              <a:gd name="connsiteY1" fmla="*/ 10392 h 6879611"/>
              <a:gd name="connsiteX2" fmla="*/ 6092536 w 6092536"/>
              <a:gd name="connsiteY2" fmla="*/ 349161 h 6879611"/>
              <a:gd name="connsiteX3" fmla="*/ 4839911 w 6092536"/>
              <a:gd name="connsiteY3" fmla="*/ 360380 h 6879611"/>
              <a:gd name="connsiteX4" fmla="*/ 4845521 w 6092536"/>
              <a:gd name="connsiteY4" fmla="*/ 747945 h 6879611"/>
              <a:gd name="connsiteX5" fmla="*/ 6092536 w 6092536"/>
              <a:gd name="connsiteY5" fmla="*/ 742335 h 6879611"/>
              <a:gd name="connsiteX6" fmla="*/ 6092536 w 6092536"/>
              <a:gd name="connsiteY6" fmla="*/ 6879611 h 6879611"/>
              <a:gd name="connsiteX7" fmla="*/ 0 w 6092536"/>
              <a:gd name="connsiteY7" fmla="*/ 6879611 h 6879611"/>
              <a:gd name="connsiteX8" fmla="*/ 10390 w 6092536"/>
              <a:gd name="connsiteY8" fmla="*/ 0 h 6879611"/>
              <a:gd name="connsiteX0" fmla="*/ 62344 w 6092536"/>
              <a:gd name="connsiteY0" fmla="*/ 0 h 6879611"/>
              <a:gd name="connsiteX1" fmla="*/ 6092536 w 6092536"/>
              <a:gd name="connsiteY1" fmla="*/ 10392 h 6879611"/>
              <a:gd name="connsiteX2" fmla="*/ 6092536 w 6092536"/>
              <a:gd name="connsiteY2" fmla="*/ 349161 h 6879611"/>
              <a:gd name="connsiteX3" fmla="*/ 4839911 w 6092536"/>
              <a:gd name="connsiteY3" fmla="*/ 360380 h 6879611"/>
              <a:gd name="connsiteX4" fmla="*/ 4845521 w 6092536"/>
              <a:gd name="connsiteY4" fmla="*/ 747945 h 6879611"/>
              <a:gd name="connsiteX5" fmla="*/ 6092536 w 6092536"/>
              <a:gd name="connsiteY5" fmla="*/ 742335 h 6879611"/>
              <a:gd name="connsiteX6" fmla="*/ 6092536 w 6092536"/>
              <a:gd name="connsiteY6" fmla="*/ 6879611 h 6879611"/>
              <a:gd name="connsiteX7" fmla="*/ 0 w 6092536"/>
              <a:gd name="connsiteY7" fmla="*/ 6879611 h 6879611"/>
              <a:gd name="connsiteX8" fmla="*/ 62344 w 6092536"/>
              <a:gd name="connsiteY8" fmla="*/ 0 h 6879611"/>
              <a:gd name="connsiteX0" fmla="*/ 1000 w 6031192"/>
              <a:gd name="connsiteY0" fmla="*/ 0 h 6879611"/>
              <a:gd name="connsiteX1" fmla="*/ 6031192 w 6031192"/>
              <a:gd name="connsiteY1" fmla="*/ 10392 h 6879611"/>
              <a:gd name="connsiteX2" fmla="*/ 6031192 w 6031192"/>
              <a:gd name="connsiteY2" fmla="*/ 349161 h 6879611"/>
              <a:gd name="connsiteX3" fmla="*/ 4778567 w 6031192"/>
              <a:gd name="connsiteY3" fmla="*/ 360380 h 6879611"/>
              <a:gd name="connsiteX4" fmla="*/ 4784177 w 6031192"/>
              <a:gd name="connsiteY4" fmla="*/ 747945 h 6879611"/>
              <a:gd name="connsiteX5" fmla="*/ 6031192 w 6031192"/>
              <a:gd name="connsiteY5" fmla="*/ 742335 h 6879611"/>
              <a:gd name="connsiteX6" fmla="*/ 6031192 w 6031192"/>
              <a:gd name="connsiteY6" fmla="*/ 6879611 h 6879611"/>
              <a:gd name="connsiteX7" fmla="*/ 1002 w 6031192"/>
              <a:gd name="connsiteY7" fmla="*/ 6879611 h 6879611"/>
              <a:gd name="connsiteX8" fmla="*/ 1000 w 6031192"/>
              <a:gd name="connsiteY8" fmla="*/ 0 h 687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1192" h="6879611">
                <a:moveTo>
                  <a:pt x="1000" y="0"/>
                </a:moveTo>
                <a:lnTo>
                  <a:pt x="6031192" y="10392"/>
                </a:lnTo>
                <a:lnTo>
                  <a:pt x="6031192" y="349161"/>
                </a:lnTo>
                <a:lnTo>
                  <a:pt x="4778567" y="360380"/>
                </a:lnTo>
                <a:cubicBezTo>
                  <a:pt x="4553901" y="365136"/>
                  <a:pt x="4552966" y="745994"/>
                  <a:pt x="4784177" y="747945"/>
                </a:cubicBezTo>
                <a:lnTo>
                  <a:pt x="6031192" y="742335"/>
                </a:lnTo>
                <a:lnTo>
                  <a:pt x="6031192" y="6879611"/>
                </a:lnTo>
                <a:lnTo>
                  <a:pt x="1002" y="6879611"/>
                </a:lnTo>
                <a:cubicBezTo>
                  <a:pt x="4465" y="4586407"/>
                  <a:pt x="-2463" y="2293204"/>
                  <a:pt x="1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41470F-9BE6-9816-8659-3F34EC4A6E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1113"/>
            <a:ext cx="6030913" cy="6869113"/>
          </a:xfrm>
          <a:custGeom>
            <a:avLst/>
            <a:gdLst>
              <a:gd name="connsiteX0" fmla="*/ 617044 w 6030913"/>
              <a:gd name="connsiteY0" fmla="*/ 6249203 h 6869113"/>
              <a:gd name="connsiteX1" fmla="*/ 439198 w 6030913"/>
              <a:gd name="connsiteY1" fmla="*/ 6421660 h 6869113"/>
              <a:gd name="connsiteX2" fmla="*/ 617044 w 6030913"/>
              <a:gd name="connsiteY2" fmla="*/ 6594117 h 6869113"/>
              <a:gd name="connsiteX3" fmla="*/ 794890 w 6030913"/>
              <a:gd name="connsiteY3" fmla="*/ 6421660 h 6869113"/>
              <a:gd name="connsiteX4" fmla="*/ 617044 w 6030913"/>
              <a:gd name="connsiteY4" fmla="*/ 6249203 h 6869113"/>
              <a:gd name="connsiteX5" fmla="*/ 0 w 6030913"/>
              <a:gd name="connsiteY5" fmla="*/ 0 h 6869113"/>
              <a:gd name="connsiteX6" fmla="*/ 6030913 w 6030913"/>
              <a:gd name="connsiteY6" fmla="*/ 0 h 6869113"/>
              <a:gd name="connsiteX7" fmla="*/ 6030913 w 6030913"/>
              <a:gd name="connsiteY7" fmla="*/ 6869113 h 6869113"/>
              <a:gd name="connsiteX8" fmla="*/ 0 w 6030913"/>
              <a:gd name="connsiteY8" fmla="*/ 6869113 h 686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0913" h="6869113">
                <a:moveTo>
                  <a:pt x="617044" y="6249203"/>
                </a:moveTo>
                <a:cubicBezTo>
                  <a:pt x="518822" y="6249203"/>
                  <a:pt x="439198" y="6326415"/>
                  <a:pt x="439198" y="6421660"/>
                </a:cubicBezTo>
                <a:cubicBezTo>
                  <a:pt x="439198" y="6516905"/>
                  <a:pt x="518822" y="6594117"/>
                  <a:pt x="617044" y="6594117"/>
                </a:cubicBezTo>
                <a:cubicBezTo>
                  <a:pt x="715266" y="6594117"/>
                  <a:pt x="794890" y="6516905"/>
                  <a:pt x="794890" y="6421660"/>
                </a:cubicBezTo>
                <a:cubicBezTo>
                  <a:pt x="794890" y="6326415"/>
                  <a:pt x="715266" y="6249203"/>
                  <a:pt x="617044" y="6249203"/>
                </a:cubicBezTo>
                <a:close/>
                <a:moveTo>
                  <a:pt x="0" y="0"/>
                </a:moveTo>
                <a:lnTo>
                  <a:pt x="6030913" y="0"/>
                </a:lnTo>
                <a:lnTo>
                  <a:pt x="6030913" y="6869113"/>
                </a:lnTo>
                <a:lnTo>
                  <a:pt x="0" y="686911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2CD848-5078-4061-4C18-9CC9E5F7946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CD01027-6BBF-4620-8174-BA38AAD989A8}" type="datetime1">
              <a:rPr lang="nb-NO" smtClean="0"/>
              <a:t>05.02.2026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B2B84-1CC0-B4C8-E4E7-D82333A4DB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B50EE5-ED7B-A1BF-9D32-11D4AEA07E76}"/>
              </a:ext>
            </a:extLst>
          </p:cNvPr>
          <p:cNvCxnSpPr>
            <a:cxnSpLocks/>
          </p:cNvCxnSpPr>
          <p:nvPr userDrawn="1"/>
        </p:nvCxnSpPr>
        <p:spPr>
          <a:xfrm>
            <a:off x="1872831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494DE2-DA0C-B7A9-C348-9B6E62A98336}"/>
              </a:ext>
            </a:extLst>
          </p:cNvPr>
          <p:cNvCxnSpPr>
            <a:cxnSpLocks/>
          </p:cNvCxnSpPr>
          <p:nvPr userDrawn="1"/>
        </p:nvCxnSpPr>
        <p:spPr>
          <a:xfrm>
            <a:off x="1512765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79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achsen 3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6334B756-F08C-66A6-723F-C27D7EAD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63780" y="-19098"/>
            <a:ext cx="4028220" cy="6897028"/>
          </a:xfrm>
          <a:custGeom>
            <a:avLst/>
            <a:gdLst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66818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5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12618 w 12192000"/>
              <a:gd name="connsiteY4" fmla="*/ 6264145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612618 w 12192000"/>
              <a:gd name="connsiteY0" fmla="*/ 6264145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12618 w 12192000"/>
              <a:gd name="connsiteY4" fmla="*/ 6264145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623009 w 12192000"/>
              <a:gd name="connsiteY0" fmla="*/ 5973200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23009 w 12192000"/>
              <a:gd name="connsiteY4" fmla="*/ 5973200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775580 w 12192000"/>
              <a:gd name="connsiteY0" fmla="*/ 6422581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0 w 12192000"/>
              <a:gd name="connsiteY4" fmla="*/ 0 h 6869220"/>
              <a:gd name="connsiteX5" fmla="*/ 12192000 w 12192000"/>
              <a:gd name="connsiteY5" fmla="*/ 1 h 6869220"/>
              <a:gd name="connsiteX6" fmla="*/ 12192000 w 12192000"/>
              <a:gd name="connsiteY6" fmla="*/ 338770 h 6869220"/>
              <a:gd name="connsiteX7" fmla="*/ 10939375 w 12192000"/>
              <a:gd name="connsiteY7" fmla="*/ 349989 h 6869220"/>
              <a:gd name="connsiteX8" fmla="*/ 10944985 w 12192000"/>
              <a:gd name="connsiteY8" fmla="*/ 737554 h 6869220"/>
              <a:gd name="connsiteX9" fmla="*/ 12192000 w 12192000"/>
              <a:gd name="connsiteY9" fmla="*/ 731944 h 6869220"/>
              <a:gd name="connsiteX10" fmla="*/ 12192000 w 12192000"/>
              <a:gd name="connsiteY10" fmla="*/ 6869220 h 6869220"/>
              <a:gd name="connsiteX11" fmla="*/ 0 w 12192000"/>
              <a:gd name="connsiteY11" fmla="*/ 6869220 h 6869220"/>
              <a:gd name="connsiteX12" fmla="*/ 0 w 12192000"/>
              <a:gd name="connsiteY12" fmla="*/ 0 h 6869220"/>
              <a:gd name="connsiteX0" fmla="*/ 612618 w 12192000"/>
              <a:gd name="connsiteY0" fmla="*/ 6581017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0 w 12192000"/>
              <a:gd name="connsiteY3" fmla="*/ 0 h 6869220"/>
              <a:gd name="connsiteX4" fmla="*/ 12192000 w 12192000"/>
              <a:gd name="connsiteY4" fmla="*/ 1 h 6869220"/>
              <a:gd name="connsiteX5" fmla="*/ 12192000 w 12192000"/>
              <a:gd name="connsiteY5" fmla="*/ 338770 h 6869220"/>
              <a:gd name="connsiteX6" fmla="*/ 10939375 w 12192000"/>
              <a:gd name="connsiteY6" fmla="*/ 349989 h 6869220"/>
              <a:gd name="connsiteX7" fmla="*/ 10944985 w 12192000"/>
              <a:gd name="connsiteY7" fmla="*/ 737554 h 6869220"/>
              <a:gd name="connsiteX8" fmla="*/ 12192000 w 12192000"/>
              <a:gd name="connsiteY8" fmla="*/ 731944 h 6869220"/>
              <a:gd name="connsiteX9" fmla="*/ 12192000 w 12192000"/>
              <a:gd name="connsiteY9" fmla="*/ 6869220 h 6869220"/>
              <a:gd name="connsiteX10" fmla="*/ 0 w 12192000"/>
              <a:gd name="connsiteY10" fmla="*/ 6869220 h 6869220"/>
              <a:gd name="connsiteX11" fmla="*/ 0 w 12192000"/>
              <a:gd name="connsiteY11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0 w 12192000"/>
              <a:gd name="connsiteY7" fmla="*/ 6869220 h 6869220"/>
              <a:gd name="connsiteX8" fmla="*/ 0 w 12192000"/>
              <a:gd name="connsiteY8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0 w 12192000"/>
              <a:gd name="connsiteY7" fmla="*/ 6869220 h 6869220"/>
              <a:gd name="connsiteX8" fmla="*/ 0 w 12192000"/>
              <a:gd name="connsiteY8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6265718 w 12192000"/>
              <a:gd name="connsiteY7" fmla="*/ 6869220 h 6869220"/>
              <a:gd name="connsiteX8" fmla="*/ 0 w 12192000"/>
              <a:gd name="connsiteY8" fmla="*/ 0 h 6869220"/>
              <a:gd name="connsiteX0" fmla="*/ 0 w 5967846"/>
              <a:gd name="connsiteY0" fmla="*/ 20781 h 6869219"/>
              <a:gd name="connsiteX1" fmla="*/ 5967846 w 5967846"/>
              <a:gd name="connsiteY1" fmla="*/ 0 h 6869219"/>
              <a:gd name="connsiteX2" fmla="*/ 5967846 w 5967846"/>
              <a:gd name="connsiteY2" fmla="*/ 338769 h 6869219"/>
              <a:gd name="connsiteX3" fmla="*/ 4715221 w 5967846"/>
              <a:gd name="connsiteY3" fmla="*/ 349988 h 6869219"/>
              <a:gd name="connsiteX4" fmla="*/ 4720831 w 5967846"/>
              <a:gd name="connsiteY4" fmla="*/ 737553 h 6869219"/>
              <a:gd name="connsiteX5" fmla="*/ 5967846 w 5967846"/>
              <a:gd name="connsiteY5" fmla="*/ 731943 h 6869219"/>
              <a:gd name="connsiteX6" fmla="*/ 5967846 w 5967846"/>
              <a:gd name="connsiteY6" fmla="*/ 6869219 h 6869219"/>
              <a:gd name="connsiteX7" fmla="*/ 41564 w 5967846"/>
              <a:gd name="connsiteY7" fmla="*/ 6869219 h 6869219"/>
              <a:gd name="connsiteX8" fmla="*/ 0 w 5967846"/>
              <a:gd name="connsiteY8" fmla="*/ 20781 h 6869219"/>
              <a:gd name="connsiteX0" fmla="*/ 0 w 5957455"/>
              <a:gd name="connsiteY0" fmla="*/ 0 h 6879611"/>
              <a:gd name="connsiteX1" fmla="*/ 5957455 w 5957455"/>
              <a:gd name="connsiteY1" fmla="*/ 10392 h 6879611"/>
              <a:gd name="connsiteX2" fmla="*/ 5957455 w 5957455"/>
              <a:gd name="connsiteY2" fmla="*/ 349161 h 6879611"/>
              <a:gd name="connsiteX3" fmla="*/ 4704830 w 5957455"/>
              <a:gd name="connsiteY3" fmla="*/ 360380 h 6879611"/>
              <a:gd name="connsiteX4" fmla="*/ 4710440 w 5957455"/>
              <a:gd name="connsiteY4" fmla="*/ 747945 h 6879611"/>
              <a:gd name="connsiteX5" fmla="*/ 5957455 w 5957455"/>
              <a:gd name="connsiteY5" fmla="*/ 742335 h 6879611"/>
              <a:gd name="connsiteX6" fmla="*/ 5957455 w 5957455"/>
              <a:gd name="connsiteY6" fmla="*/ 6879611 h 6879611"/>
              <a:gd name="connsiteX7" fmla="*/ 31173 w 5957455"/>
              <a:gd name="connsiteY7" fmla="*/ 6879611 h 6879611"/>
              <a:gd name="connsiteX8" fmla="*/ 0 w 5957455"/>
              <a:gd name="connsiteY8" fmla="*/ 0 h 6879611"/>
              <a:gd name="connsiteX0" fmla="*/ 0 w 5957455"/>
              <a:gd name="connsiteY0" fmla="*/ 0 h 6879611"/>
              <a:gd name="connsiteX1" fmla="*/ 5957455 w 5957455"/>
              <a:gd name="connsiteY1" fmla="*/ 10392 h 6879611"/>
              <a:gd name="connsiteX2" fmla="*/ 5957455 w 5957455"/>
              <a:gd name="connsiteY2" fmla="*/ 349161 h 6879611"/>
              <a:gd name="connsiteX3" fmla="*/ 4704830 w 5957455"/>
              <a:gd name="connsiteY3" fmla="*/ 360380 h 6879611"/>
              <a:gd name="connsiteX4" fmla="*/ 4710440 w 5957455"/>
              <a:gd name="connsiteY4" fmla="*/ 747945 h 6879611"/>
              <a:gd name="connsiteX5" fmla="*/ 5957455 w 5957455"/>
              <a:gd name="connsiteY5" fmla="*/ 742335 h 6879611"/>
              <a:gd name="connsiteX6" fmla="*/ 5957455 w 5957455"/>
              <a:gd name="connsiteY6" fmla="*/ 6879611 h 6879611"/>
              <a:gd name="connsiteX7" fmla="*/ 31173 w 5957455"/>
              <a:gd name="connsiteY7" fmla="*/ 6879611 h 6879611"/>
              <a:gd name="connsiteX8" fmla="*/ 0 w 5957455"/>
              <a:gd name="connsiteY8" fmla="*/ 0 h 6879611"/>
              <a:gd name="connsiteX0" fmla="*/ 0 w 6082146"/>
              <a:gd name="connsiteY0" fmla="*/ 0 h 6879611"/>
              <a:gd name="connsiteX1" fmla="*/ 6082146 w 6082146"/>
              <a:gd name="connsiteY1" fmla="*/ 10392 h 6879611"/>
              <a:gd name="connsiteX2" fmla="*/ 6082146 w 6082146"/>
              <a:gd name="connsiteY2" fmla="*/ 349161 h 6879611"/>
              <a:gd name="connsiteX3" fmla="*/ 4829521 w 6082146"/>
              <a:gd name="connsiteY3" fmla="*/ 360380 h 6879611"/>
              <a:gd name="connsiteX4" fmla="*/ 4835131 w 6082146"/>
              <a:gd name="connsiteY4" fmla="*/ 747945 h 6879611"/>
              <a:gd name="connsiteX5" fmla="*/ 6082146 w 6082146"/>
              <a:gd name="connsiteY5" fmla="*/ 742335 h 6879611"/>
              <a:gd name="connsiteX6" fmla="*/ 6082146 w 6082146"/>
              <a:gd name="connsiteY6" fmla="*/ 6879611 h 6879611"/>
              <a:gd name="connsiteX7" fmla="*/ 155864 w 6082146"/>
              <a:gd name="connsiteY7" fmla="*/ 6879611 h 6879611"/>
              <a:gd name="connsiteX8" fmla="*/ 0 w 6082146"/>
              <a:gd name="connsiteY8" fmla="*/ 0 h 6879611"/>
              <a:gd name="connsiteX0" fmla="*/ 10390 w 6092536"/>
              <a:gd name="connsiteY0" fmla="*/ 0 h 6879611"/>
              <a:gd name="connsiteX1" fmla="*/ 6092536 w 6092536"/>
              <a:gd name="connsiteY1" fmla="*/ 10392 h 6879611"/>
              <a:gd name="connsiteX2" fmla="*/ 6092536 w 6092536"/>
              <a:gd name="connsiteY2" fmla="*/ 349161 h 6879611"/>
              <a:gd name="connsiteX3" fmla="*/ 4839911 w 6092536"/>
              <a:gd name="connsiteY3" fmla="*/ 360380 h 6879611"/>
              <a:gd name="connsiteX4" fmla="*/ 4845521 w 6092536"/>
              <a:gd name="connsiteY4" fmla="*/ 747945 h 6879611"/>
              <a:gd name="connsiteX5" fmla="*/ 6092536 w 6092536"/>
              <a:gd name="connsiteY5" fmla="*/ 742335 h 6879611"/>
              <a:gd name="connsiteX6" fmla="*/ 6092536 w 6092536"/>
              <a:gd name="connsiteY6" fmla="*/ 6879611 h 6879611"/>
              <a:gd name="connsiteX7" fmla="*/ 0 w 6092536"/>
              <a:gd name="connsiteY7" fmla="*/ 6879611 h 6879611"/>
              <a:gd name="connsiteX8" fmla="*/ 10390 w 6092536"/>
              <a:gd name="connsiteY8" fmla="*/ 0 h 6879611"/>
              <a:gd name="connsiteX0" fmla="*/ 62344 w 6092536"/>
              <a:gd name="connsiteY0" fmla="*/ 0 h 6879611"/>
              <a:gd name="connsiteX1" fmla="*/ 6092536 w 6092536"/>
              <a:gd name="connsiteY1" fmla="*/ 10392 h 6879611"/>
              <a:gd name="connsiteX2" fmla="*/ 6092536 w 6092536"/>
              <a:gd name="connsiteY2" fmla="*/ 349161 h 6879611"/>
              <a:gd name="connsiteX3" fmla="*/ 4839911 w 6092536"/>
              <a:gd name="connsiteY3" fmla="*/ 360380 h 6879611"/>
              <a:gd name="connsiteX4" fmla="*/ 4845521 w 6092536"/>
              <a:gd name="connsiteY4" fmla="*/ 747945 h 6879611"/>
              <a:gd name="connsiteX5" fmla="*/ 6092536 w 6092536"/>
              <a:gd name="connsiteY5" fmla="*/ 742335 h 6879611"/>
              <a:gd name="connsiteX6" fmla="*/ 6092536 w 6092536"/>
              <a:gd name="connsiteY6" fmla="*/ 6879611 h 6879611"/>
              <a:gd name="connsiteX7" fmla="*/ 0 w 6092536"/>
              <a:gd name="connsiteY7" fmla="*/ 6879611 h 6879611"/>
              <a:gd name="connsiteX8" fmla="*/ 62344 w 6092536"/>
              <a:gd name="connsiteY8" fmla="*/ 0 h 6879611"/>
              <a:gd name="connsiteX0" fmla="*/ 1000 w 6031192"/>
              <a:gd name="connsiteY0" fmla="*/ 0 h 6879611"/>
              <a:gd name="connsiteX1" fmla="*/ 6031192 w 6031192"/>
              <a:gd name="connsiteY1" fmla="*/ 10392 h 6879611"/>
              <a:gd name="connsiteX2" fmla="*/ 6031192 w 6031192"/>
              <a:gd name="connsiteY2" fmla="*/ 349161 h 6879611"/>
              <a:gd name="connsiteX3" fmla="*/ 4778567 w 6031192"/>
              <a:gd name="connsiteY3" fmla="*/ 360380 h 6879611"/>
              <a:gd name="connsiteX4" fmla="*/ 4784177 w 6031192"/>
              <a:gd name="connsiteY4" fmla="*/ 747945 h 6879611"/>
              <a:gd name="connsiteX5" fmla="*/ 6031192 w 6031192"/>
              <a:gd name="connsiteY5" fmla="*/ 742335 h 6879611"/>
              <a:gd name="connsiteX6" fmla="*/ 6031192 w 6031192"/>
              <a:gd name="connsiteY6" fmla="*/ 6879611 h 6879611"/>
              <a:gd name="connsiteX7" fmla="*/ 1002 w 6031192"/>
              <a:gd name="connsiteY7" fmla="*/ 6879611 h 6879611"/>
              <a:gd name="connsiteX8" fmla="*/ 1000 w 6031192"/>
              <a:gd name="connsiteY8" fmla="*/ 0 h 6879611"/>
              <a:gd name="connsiteX0" fmla="*/ 2037804 w 6030190"/>
              <a:gd name="connsiteY0" fmla="*/ 50568 h 6869219"/>
              <a:gd name="connsiteX1" fmla="*/ 6030190 w 6030190"/>
              <a:gd name="connsiteY1" fmla="*/ 0 h 6869219"/>
              <a:gd name="connsiteX2" fmla="*/ 6030190 w 6030190"/>
              <a:gd name="connsiteY2" fmla="*/ 338769 h 6869219"/>
              <a:gd name="connsiteX3" fmla="*/ 4777565 w 6030190"/>
              <a:gd name="connsiteY3" fmla="*/ 349988 h 6869219"/>
              <a:gd name="connsiteX4" fmla="*/ 4783175 w 6030190"/>
              <a:gd name="connsiteY4" fmla="*/ 737553 h 6869219"/>
              <a:gd name="connsiteX5" fmla="*/ 6030190 w 6030190"/>
              <a:gd name="connsiteY5" fmla="*/ 731943 h 6869219"/>
              <a:gd name="connsiteX6" fmla="*/ 6030190 w 6030190"/>
              <a:gd name="connsiteY6" fmla="*/ 6869219 h 6869219"/>
              <a:gd name="connsiteX7" fmla="*/ 0 w 6030190"/>
              <a:gd name="connsiteY7" fmla="*/ 6869219 h 6869219"/>
              <a:gd name="connsiteX8" fmla="*/ 2037804 w 6030190"/>
              <a:gd name="connsiteY8" fmla="*/ 50568 h 6869219"/>
              <a:gd name="connsiteX0" fmla="*/ 2002969 w 6030190"/>
              <a:gd name="connsiteY0" fmla="*/ 0 h 6888319"/>
              <a:gd name="connsiteX1" fmla="*/ 6030190 w 6030190"/>
              <a:gd name="connsiteY1" fmla="*/ 19100 h 6888319"/>
              <a:gd name="connsiteX2" fmla="*/ 6030190 w 6030190"/>
              <a:gd name="connsiteY2" fmla="*/ 357869 h 6888319"/>
              <a:gd name="connsiteX3" fmla="*/ 4777565 w 6030190"/>
              <a:gd name="connsiteY3" fmla="*/ 369088 h 6888319"/>
              <a:gd name="connsiteX4" fmla="*/ 4783175 w 6030190"/>
              <a:gd name="connsiteY4" fmla="*/ 756653 h 6888319"/>
              <a:gd name="connsiteX5" fmla="*/ 6030190 w 6030190"/>
              <a:gd name="connsiteY5" fmla="*/ 751043 h 6888319"/>
              <a:gd name="connsiteX6" fmla="*/ 6030190 w 6030190"/>
              <a:gd name="connsiteY6" fmla="*/ 6888319 h 6888319"/>
              <a:gd name="connsiteX7" fmla="*/ 0 w 6030190"/>
              <a:gd name="connsiteY7" fmla="*/ 6888319 h 6888319"/>
              <a:gd name="connsiteX8" fmla="*/ 2002969 w 6030190"/>
              <a:gd name="connsiteY8" fmla="*/ 0 h 6888319"/>
              <a:gd name="connsiteX0" fmla="*/ 40 w 4027261"/>
              <a:gd name="connsiteY0" fmla="*/ 0 h 6897028"/>
              <a:gd name="connsiteX1" fmla="*/ 4027261 w 4027261"/>
              <a:gd name="connsiteY1" fmla="*/ 19100 h 6897028"/>
              <a:gd name="connsiteX2" fmla="*/ 4027261 w 4027261"/>
              <a:gd name="connsiteY2" fmla="*/ 357869 h 6897028"/>
              <a:gd name="connsiteX3" fmla="*/ 2774636 w 4027261"/>
              <a:gd name="connsiteY3" fmla="*/ 369088 h 6897028"/>
              <a:gd name="connsiteX4" fmla="*/ 2780246 w 4027261"/>
              <a:gd name="connsiteY4" fmla="*/ 756653 h 6897028"/>
              <a:gd name="connsiteX5" fmla="*/ 4027261 w 4027261"/>
              <a:gd name="connsiteY5" fmla="*/ 751043 h 6897028"/>
              <a:gd name="connsiteX6" fmla="*/ 4027261 w 4027261"/>
              <a:gd name="connsiteY6" fmla="*/ 6888319 h 6897028"/>
              <a:gd name="connsiteX7" fmla="*/ 217757 w 4027261"/>
              <a:gd name="connsiteY7" fmla="*/ 6897028 h 6897028"/>
              <a:gd name="connsiteX8" fmla="*/ 40 w 4027261"/>
              <a:gd name="connsiteY8" fmla="*/ 0 h 6897028"/>
              <a:gd name="connsiteX0" fmla="*/ 999 w 4028220"/>
              <a:gd name="connsiteY0" fmla="*/ 0 h 6897028"/>
              <a:gd name="connsiteX1" fmla="*/ 4028220 w 4028220"/>
              <a:gd name="connsiteY1" fmla="*/ 19100 h 6897028"/>
              <a:gd name="connsiteX2" fmla="*/ 4028220 w 4028220"/>
              <a:gd name="connsiteY2" fmla="*/ 357869 h 6897028"/>
              <a:gd name="connsiteX3" fmla="*/ 2775595 w 4028220"/>
              <a:gd name="connsiteY3" fmla="*/ 369088 h 6897028"/>
              <a:gd name="connsiteX4" fmla="*/ 2781205 w 4028220"/>
              <a:gd name="connsiteY4" fmla="*/ 756653 h 6897028"/>
              <a:gd name="connsiteX5" fmla="*/ 4028220 w 4028220"/>
              <a:gd name="connsiteY5" fmla="*/ 751043 h 6897028"/>
              <a:gd name="connsiteX6" fmla="*/ 4028220 w 4028220"/>
              <a:gd name="connsiteY6" fmla="*/ 6888319 h 6897028"/>
              <a:gd name="connsiteX7" fmla="*/ 1002 w 4028220"/>
              <a:gd name="connsiteY7" fmla="*/ 6897028 h 6897028"/>
              <a:gd name="connsiteX8" fmla="*/ 999 w 4028220"/>
              <a:gd name="connsiteY8" fmla="*/ 0 h 689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8220" h="6897028">
                <a:moveTo>
                  <a:pt x="999" y="0"/>
                </a:moveTo>
                <a:lnTo>
                  <a:pt x="4028220" y="19100"/>
                </a:lnTo>
                <a:lnTo>
                  <a:pt x="4028220" y="357869"/>
                </a:lnTo>
                <a:lnTo>
                  <a:pt x="2775595" y="369088"/>
                </a:lnTo>
                <a:cubicBezTo>
                  <a:pt x="2550929" y="373844"/>
                  <a:pt x="2549994" y="754702"/>
                  <a:pt x="2781205" y="756653"/>
                </a:cubicBezTo>
                <a:lnTo>
                  <a:pt x="4028220" y="751043"/>
                </a:lnTo>
                <a:lnTo>
                  <a:pt x="4028220" y="6888319"/>
                </a:lnTo>
                <a:lnTo>
                  <a:pt x="1002" y="6897028"/>
                </a:lnTo>
                <a:cubicBezTo>
                  <a:pt x="4465" y="4603824"/>
                  <a:pt x="-2464" y="2293204"/>
                  <a:pt x="9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41470F-9BE6-9816-8659-3F34EC4A6E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1112"/>
            <a:ext cx="4035255" cy="6886530"/>
          </a:xfrm>
          <a:custGeom>
            <a:avLst/>
            <a:gdLst>
              <a:gd name="connsiteX0" fmla="*/ 617044 w 6030913"/>
              <a:gd name="connsiteY0" fmla="*/ 6249203 h 6869113"/>
              <a:gd name="connsiteX1" fmla="*/ 439198 w 6030913"/>
              <a:gd name="connsiteY1" fmla="*/ 6421660 h 6869113"/>
              <a:gd name="connsiteX2" fmla="*/ 617044 w 6030913"/>
              <a:gd name="connsiteY2" fmla="*/ 6594117 h 6869113"/>
              <a:gd name="connsiteX3" fmla="*/ 794890 w 6030913"/>
              <a:gd name="connsiteY3" fmla="*/ 6421660 h 6869113"/>
              <a:gd name="connsiteX4" fmla="*/ 617044 w 6030913"/>
              <a:gd name="connsiteY4" fmla="*/ 6249203 h 6869113"/>
              <a:gd name="connsiteX5" fmla="*/ 0 w 6030913"/>
              <a:gd name="connsiteY5" fmla="*/ 0 h 6869113"/>
              <a:gd name="connsiteX6" fmla="*/ 6030913 w 6030913"/>
              <a:gd name="connsiteY6" fmla="*/ 0 h 6869113"/>
              <a:gd name="connsiteX7" fmla="*/ 6030913 w 6030913"/>
              <a:gd name="connsiteY7" fmla="*/ 6869113 h 6869113"/>
              <a:gd name="connsiteX8" fmla="*/ 0 w 6030913"/>
              <a:gd name="connsiteY8" fmla="*/ 6869113 h 6869113"/>
              <a:gd name="connsiteX0" fmla="*/ 617044 w 6030913"/>
              <a:gd name="connsiteY0" fmla="*/ 6249203 h 6869113"/>
              <a:gd name="connsiteX1" fmla="*/ 439198 w 6030913"/>
              <a:gd name="connsiteY1" fmla="*/ 6421660 h 6869113"/>
              <a:gd name="connsiteX2" fmla="*/ 617044 w 6030913"/>
              <a:gd name="connsiteY2" fmla="*/ 6594117 h 6869113"/>
              <a:gd name="connsiteX3" fmla="*/ 794890 w 6030913"/>
              <a:gd name="connsiteY3" fmla="*/ 6421660 h 6869113"/>
              <a:gd name="connsiteX4" fmla="*/ 617044 w 6030913"/>
              <a:gd name="connsiteY4" fmla="*/ 6249203 h 6869113"/>
              <a:gd name="connsiteX5" fmla="*/ 0 w 6030913"/>
              <a:gd name="connsiteY5" fmla="*/ 0 h 6869113"/>
              <a:gd name="connsiteX6" fmla="*/ 4158571 w 6030913"/>
              <a:gd name="connsiteY6" fmla="*/ 0 h 6869113"/>
              <a:gd name="connsiteX7" fmla="*/ 6030913 w 6030913"/>
              <a:gd name="connsiteY7" fmla="*/ 6869113 h 6869113"/>
              <a:gd name="connsiteX8" fmla="*/ 0 w 6030913"/>
              <a:gd name="connsiteY8" fmla="*/ 6869113 h 6869113"/>
              <a:gd name="connsiteX9" fmla="*/ 0 w 6030913"/>
              <a:gd name="connsiteY9" fmla="*/ 0 h 6869113"/>
              <a:gd name="connsiteX0" fmla="*/ 617044 w 6030913"/>
              <a:gd name="connsiteY0" fmla="*/ 6275328 h 6895238"/>
              <a:gd name="connsiteX1" fmla="*/ 439198 w 6030913"/>
              <a:gd name="connsiteY1" fmla="*/ 6447785 h 6895238"/>
              <a:gd name="connsiteX2" fmla="*/ 617044 w 6030913"/>
              <a:gd name="connsiteY2" fmla="*/ 6620242 h 6895238"/>
              <a:gd name="connsiteX3" fmla="*/ 794890 w 6030913"/>
              <a:gd name="connsiteY3" fmla="*/ 6447785 h 6895238"/>
              <a:gd name="connsiteX4" fmla="*/ 617044 w 6030913"/>
              <a:gd name="connsiteY4" fmla="*/ 6275328 h 6895238"/>
              <a:gd name="connsiteX5" fmla="*/ 0 w 6030913"/>
              <a:gd name="connsiteY5" fmla="*/ 26125 h 6895238"/>
              <a:gd name="connsiteX6" fmla="*/ 3932148 w 6030913"/>
              <a:gd name="connsiteY6" fmla="*/ 0 h 6895238"/>
              <a:gd name="connsiteX7" fmla="*/ 6030913 w 6030913"/>
              <a:gd name="connsiteY7" fmla="*/ 6895238 h 6895238"/>
              <a:gd name="connsiteX8" fmla="*/ 0 w 6030913"/>
              <a:gd name="connsiteY8" fmla="*/ 6895238 h 6895238"/>
              <a:gd name="connsiteX9" fmla="*/ 0 w 6030913"/>
              <a:gd name="connsiteY9" fmla="*/ 26125 h 6895238"/>
              <a:gd name="connsiteX0" fmla="*/ 617044 w 6030913"/>
              <a:gd name="connsiteY0" fmla="*/ 6257911 h 6877821"/>
              <a:gd name="connsiteX1" fmla="*/ 439198 w 6030913"/>
              <a:gd name="connsiteY1" fmla="*/ 6430368 h 6877821"/>
              <a:gd name="connsiteX2" fmla="*/ 617044 w 6030913"/>
              <a:gd name="connsiteY2" fmla="*/ 6602825 h 6877821"/>
              <a:gd name="connsiteX3" fmla="*/ 794890 w 6030913"/>
              <a:gd name="connsiteY3" fmla="*/ 6430368 h 6877821"/>
              <a:gd name="connsiteX4" fmla="*/ 617044 w 6030913"/>
              <a:gd name="connsiteY4" fmla="*/ 6257911 h 6877821"/>
              <a:gd name="connsiteX5" fmla="*/ 0 w 6030913"/>
              <a:gd name="connsiteY5" fmla="*/ 8708 h 6877821"/>
              <a:gd name="connsiteX6" fmla="*/ 4019234 w 6030913"/>
              <a:gd name="connsiteY6" fmla="*/ 0 h 6877821"/>
              <a:gd name="connsiteX7" fmla="*/ 6030913 w 6030913"/>
              <a:gd name="connsiteY7" fmla="*/ 6877821 h 6877821"/>
              <a:gd name="connsiteX8" fmla="*/ 0 w 6030913"/>
              <a:gd name="connsiteY8" fmla="*/ 6877821 h 6877821"/>
              <a:gd name="connsiteX9" fmla="*/ 0 w 6030913"/>
              <a:gd name="connsiteY9" fmla="*/ 8708 h 6877821"/>
              <a:gd name="connsiteX0" fmla="*/ 617044 w 4019234"/>
              <a:gd name="connsiteY0" fmla="*/ 6257911 h 6877821"/>
              <a:gd name="connsiteX1" fmla="*/ 439198 w 4019234"/>
              <a:gd name="connsiteY1" fmla="*/ 6430368 h 6877821"/>
              <a:gd name="connsiteX2" fmla="*/ 617044 w 4019234"/>
              <a:gd name="connsiteY2" fmla="*/ 6602825 h 6877821"/>
              <a:gd name="connsiteX3" fmla="*/ 794890 w 4019234"/>
              <a:gd name="connsiteY3" fmla="*/ 6430368 h 6877821"/>
              <a:gd name="connsiteX4" fmla="*/ 617044 w 4019234"/>
              <a:gd name="connsiteY4" fmla="*/ 6257911 h 6877821"/>
              <a:gd name="connsiteX5" fmla="*/ 0 w 4019234"/>
              <a:gd name="connsiteY5" fmla="*/ 8708 h 6877821"/>
              <a:gd name="connsiteX6" fmla="*/ 4019234 w 4019234"/>
              <a:gd name="connsiteY6" fmla="*/ 0 h 6877821"/>
              <a:gd name="connsiteX7" fmla="*/ 3984399 w 4019234"/>
              <a:gd name="connsiteY7" fmla="*/ 6851696 h 6877821"/>
              <a:gd name="connsiteX8" fmla="*/ 0 w 4019234"/>
              <a:gd name="connsiteY8" fmla="*/ 6877821 h 6877821"/>
              <a:gd name="connsiteX9" fmla="*/ 0 w 4019234"/>
              <a:gd name="connsiteY9" fmla="*/ 8708 h 6877821"/>
              <a:gd name="connsiteX0" fmla="*/ 617044 w 4027941"/>
              <a:gd name="connsiteY0" fmla="*/ 6257911 h 6895238"/>
              <a:gd name="connsiteX1" fmla="*/ 439198 w 4027941"/>
              <a:gd name="connsiteY1" fmla="*/ 6430368 h 6895238"/>
              <a:gd name="connsiteX2" fmla="*/ 617044 w 4027941"/>
              <a:gd name="connsiteY2" fmla="*/ 6602825 h 6895238"/>
              <a:gd name="connsiteX3" fmla="*/ 794890 w 4027941"/>
              <a:gd name="connsiteY3" fmla="*/ 6430368 h 6895238"/>
              <a:gd name="connsiteX4" fmla="*/ 617044 w 4027941"/>
              <a:gd name="connsiteY4" fmla="*/ 6257911 h 6895238"/>
              <a:gd name="connsiteX5" fmla="*/ 0 w 4027941"/>
              <a:gd name="connsiteY5" fmla="*/ 8708 h 6895238"/>
              <a:gd name="connsiteX6" fmla="*/ 4019234 w 4027941"/>
              <a:gd name="connsiteY6" fmla="*/ 0 h 6895238"/>
              <a:gd name="connsiteX7" fmla="*/ 4027941 w 4027941"/>
              <a:gd name="connsiteY7" fmla="*/ 6895238 h 6895238"/>
              <a:gd name="connsiteX8" fmla="*/ 0 w 4027941"/>
              <a:gd name="connsiteY8" fmla="*/ 6877821 h 6895238"/>
              <a:gd name="connsiteX9" fmla="*/ 0 w 4027941"/>
              <a:gd name="connsiteY9" fmla="*/ 8708 h 6895238"/>
              <a:gd name="connsiteX0" fmla="*/ 617044 w 4035255"/>
              <a:gd name="connsiteY0" fmla="*/ 6249203 h 6886530"/>
              <a:gd name="connsiteX1" fmla="*/ 439198 w 4035255"/>
              <a:gd name="connsiteY1" fmla="*/ 6421660 h 6886530"/>
              <a:gd name="connsiteX2" fmla="*/ 617044 w 4035255"/>
              <a:gd name="connsiteY2" fmla="*/ 6594117 h 6886530"/>
              <a:gd name="connsiteX3" fmla="*/ 794890 w 4035255"/>
              <a:gd name="connsiteY3" fmla="*/ 6421660 h 6886530"/>
              <a:gd name="connsiteX4" fmla="*/ 617044 w 4035255"/>
              <a:gd name="connsiteY4" fmla="*/ 6249203 h 6886530"/>
              <a:gd name="connsiteX5" fmla="*/ 0 w 4035255"/>
              <a:gd name="connsiteY5" fmla="*/ 0 h 6886530"/>
              <a:gd name="connsiteX6" fmla="*/ 4034821 w 4035255"/>
              <a:gd name="connsiteY6" fmla="*/ 1683 h 6886530"/>
              <a:gd name="connsiteX7" fmla="*/ 4027941 w 4035255"/>
              <a:gd name="connsiteY7" fmla="*/ 6886530 h 6886530"/>
              <a:gd name="connsiteX8" fmla="*/ 0 w 4035255"/>
              <a:gd name="connsiteY8" fmla="*/ 6869113 h 6886530"/>
              <a:gd name="connsiteX9" fmla="*/ 0 w 4035255"/>
              <a:gd name="connsiteY9" fmla="*/ 0 h 688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5255" h="6886530">
                <a:moveTo>
                  <a:pt x="617044" y="6249203"/>
                </a:moveTo>
                <a:cubicBezTo>
                  <a:pt x="518822" y="6249203"/>
                  <a:pt x="439198" y="6326415"/>
                  <a:pt x="439198" y="6421660"/>
                </a:cubicBezTo>
                <a:cubicBezTo>
                  <a:pt x="439198" y="6516905"/>
                  <a:pt x="518822" y="6594117"/>
                  <a:pt x="617044" y="6594117"/>
                </a:cubicBezTo>
                <a:cubicBezTo>
                  <a:pt x="715266" y="6594117"/>
                  <a:pt x="794890" y="6516905"/>
                  <a:pt x="794890" y="6421660"/>
                </a:cubicBezTo>
                <a:cubicBezTo>
                  <a:pt x="794890" y="6326415"/>
                  <a:pt x="715266" y="6249203"/>
                  <a:pt x="617044" y="6249203"/>
                </a:cubicBezTo>
                <a:close/>
                <a:moveTo>
                  <a:pt x="0" y="0"/>
                </a:moveTo>
                <a:lnTo>
                  <a:pt x="4034821" y="1683"/>
                </a:lnTo>
                <a:cubicBezTo>
                  <a:pt x="4037723" y="2300096"/>
                  <a:pt x="4025039" y="4588117"/>
                  <a:pt x="4027941" y="6886530"/>
                </a:cubicBezTo>
                <a:lnTo>
                  <a:pt x="0" y="68691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CBCB8-759C-43F9-1605-B905C0FD503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BFE1D45-C9AF-4EB7-9B09-7D4CF3012F1C}" type="datetime1">
              <a:rPr lang="nb-NO" smtClean="0"/>
              <a:t>05.02.2026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7AB11-935B-E52A-980A-D325BB369B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CF763DC-B4EF-285E-6115-B56190CF6E0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79443" y="-19050"/>
            <a:ext cx="4029075" cy="689446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1C6585-5021-D668-B66B-808ADFB27554}"/>
              </a:ext>
            </a:extLst>
          </p:cNvPr>
          <p:cNvCxnSpPr>
            <a:cxnSpLocks/>
          </p:cNvCxnSpPr>
          <p:nvPr userDrawn="1"/>
        </p:nvCxnSpPr>
        <p:spPr>
          <a:xfrm>
            <a:off x="1872831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7CF66F-09FE-D766-5AD7-219F7386484A}"/>
              </a:ext>
            </a:extLst>
          </p:cNvPr>
          <p:cNvCxnSpPr>
            <a:cxnSpLocks/>
          </p:cNvCxnSpPr>
          <p:nvPr userDrawn="1"/>
        </p:nvCxnSpPr>
        <p:spPr>
          <a:xfrm>
            <a:off x="1512765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662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achsen 4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6334B756-F08C-66A6-723F-C27D7EAD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01103" y="-10707"/>
            <a:ext cx="2990899" cy="6888319"/>
          </a:xfrm>
          <a:custGeom>
            <a:avLst/>
            <a:gdLst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782300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782300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872057 w 12192000"/>
              <a:gd name="connsiteY9" fmla="*/ 72072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52925 h 6858000"/>
              <a:gd name="connsiteX1" fmla="*/ 449656 w 12192000"/>
              <a:gd name="connsiteY1" fmla="*/ 6411361 h 6858000"/>
              <a:gd name="connsiteX2" fmla="*/ 612618 w 12192000"/>
              <a:gd name="connsiteY2" fmla="*/ 6569797 h 6858000"/>
              <a:gd name="connsiteX3" fmla="*/ 775580 w 12192000"/>
              <a:gd name="connsiteY3" fmla="*/ 6411361 h 6858000"/>
              <a:gd name="connsiteX4" fmla="*/ 612618 w 12192000"/>
              <a:gd name="connsiteY4" fmla="*/ 6252925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355599 h 6858000"/>
              <a:gd name="connsiteX8" fmla="*/ 10900107 w 12192000"/>
              <a:gd name="connsiteY8" fmla="*/ 355599 h 6858000"/>
              <a:gd name="connsiteX9" fmla="*/ 10911326 w 12192000"/>
              <a:gd name="connsiteY9" fmla="*/ 726334 h 6858000"/>
              <a:gd name="connsiteX10" fmla="*/ 12192000 w 12192000"/>
              <a:gd name="connsiteY10" fmla="*/ 720724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13" fmla="*/ 0 w 12192000"/>
              <a:gd name="connsiteY13" fmla="*/ 0 h 6858000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66818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00107 w 12192000"/>
              <a:gd name="connsiteY8" fmla="*/ 36681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11326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4 h 6869219"/>
              <a:gd name="connsiteX1" fmla="*/ 449656 w 12192000"/>
              <a:gd name="connsiteY1" fmla="*/ 6422580 h 6869219"/>
              <a:gd name="connsiteX2" fmla="*/ 612618 w 12192000"/>
              <a:gd name="connsiteY2" fmla="*/ 6581016 h 6869219"/>
              <a:gd name="connsiteX3" fmla="*/ 775580 w 12192000"/>
              <a:gd name="connsiteY3" fmla="*/ 6422580 h 6869219"/>
              <a:gd name="connsiteX4" fmla="*/ 612618 w 12192000"/>
              <a:gd name="connsiteY4" fmla="*/ 6264144 h 6869219"/>
              <a:gd name="connsiteX5" fmla="*/ 0 w 12192000"/>
              <a:gd name="connsiteY5" fmla="*/ 11219 h 6869219"/>
              <a:gd name="connsiteX6" fmla="*/ 12192000 w 12192000"/>
              <a:gd name="connsiteY6" fmla="*/ 0 h 6869219"/>
              <a:gd name="connsiteX7" fmla="*/ 12192000 w 12192000"/>
              <a:gd name="connsiteY7" fmla="*/ 338769 h 6869219"/>
              <a:gd name="connsiteX8" fmla="*/ 10939375 w 12192000"/>
              <a:gd name="connsiteY8" fmla="*/ 349988 h 6869219"/>
              <a:gd name="connsiteX9" fmla="*/ 10944985 w 12192000"/>
              <a:gd name="connsiteY9" fmla="*/ 737553 h 6869219"/>
              <a:gd name="connsiteX10" fmla="*/ 12192000 w 12192000"/>
              <a:gd name="connsiteY10" fmla="*/ 731943 h 6869219"/>
              <a:gd name="connsiteX11" fmla="*/ 12192000 w 12192000"/>
              <a:gd name="connsiteY11" fmla="*/ 6869219 h 6869219"/>
              <a:gd name="connsiteX12" fmla="*/ 0 w 12192000"/>
              <a:gd name="connsiteY12" fmla="*/ 6869219 h 6869219"/>
              <a:gd name="connsiteX13" fmla="*/ 0 w 12192000"/>
              <a:gd name="connsiteY13" fmla="*/ 11219 h 6869219"/>
              <a:gd name="connsiteX0" fmla="*/ 612618 w 12192000"/>
              <a:gd name="connsiteY0" fmla="*/ 6264145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12618 w 12192000"/>
              <a:gd name="connsiteY4" fmla="*/ 6264145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612618 w 12192000"/>
              <a:gd name="connsiteY0" fmla="*/ 6264145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12618 w 12192000"/>
              <a:gd name="connsiteY4" fmla="*/ 6264145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623009 w 12192000"/>
              <a:gd name="connsiteY0" fmla="*/ 5973200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623009 w 12192000"/>
              <a:gd name="connsiteY4" fmla="*/ 5973200 h 6869220"/>
              <a:gd name="connsiteX5" fmla="*/ 0 w 12192000"/>
              <a:gd name="connsiteY5" fmla="*/ 0 h 6869220"/>
              <a:gd name="connsiteX6" fmla="*/ 12192000 w 12192000"/>
              <a:gd name="connsiteY6" fmla="*/ 1 h 6869220"/>
              <a:gd name="connsiteX7" fmla="*/ 12192000 w 12192000"/>
              <a:gd name="connsiteY7" fmla="*/ 338770 h 6869220"/>
              <a:gd name="connsiteX8" fmla="*/ 10939375 w 12192000"/>
              <a:gd name="connsiteY8" fmla="*/ 349989 h 6869220"/>
              <a:gd name="connsiteX9" fmla="*/ 10944985 w 12192000"/>
              <a:gd name="connsiteY9" fmla="*/ 737554 h 6869220"/>
              <a:gd name="connsiteX10" fmla="*/ 12192000 w 12192000"/>
              <a:gd name="connsiteY10" fmla="*/ 731944 h 6869220"/>
              <a:gd name="connsiteX11" fmla="*/ 12192000 w 12192000"/>
              <a:gd name="connsiteY11" fmla="*/ 6869220 h 6869220"/>
              <a:gd name="connsiteX12" fmla="*/ 0 w 12192000"/>
              <a:gd name="connsiteY12" fmla="*/ 6869220 h 6869220"/>
              <a:gd name="connsiteX13" fmla="*/ 0 w 12192000"/>
              <a:gd name="connsiteY13" fmla="*/ 0 h 6869220"/>
              <a:gd name="connsiteX0" fmla="*/ 775580 w 12192000"/>
              <a:gd name="connsiteY0" fmla="*/ 6422581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775580 w 12192000"/>
              <a:gd name="connsiteY3" fmla="*/ 6422581 h 6869220"/>
              <a:gd name="connsiteX4" fmla="*/ 0 w 12192000"/>
              <a:gd name="connsiteY4" fmla="*/ 0 h 6869220"/>
              <a:gd name="connsiteX5" fmla="*/ 12192000 w 12192000"/>
              <a:gd name="connsiteY5" fmla="*/ 1 h 6869220"/>
              <a:gd name="connsiteX6" fmla="*/ 12192000 w 12192000"/>
              <a:gd name="connsiteY6" fmla="*/ 338770 h 6869220"/>
              <a:gd name="connsiteX7" fmla="*/ 10939375 w 12192000"/>
              <a:gd name="connsiteY7" fmla="*/ 349989 h 6869220"/>
              <a:gd name="connsiteX8" fmla="*/ 10944985 w 12192000"/>
              <a:gd name="connsiteY8" fmla="*/ 737554 h 6869220"/>
              <a:gd name="connsiteX9" fmla="*/ 12192000 w 12192000"/>
              <a:gd name="connsiteY9" fmla="*/ 731944 h 6869220"/>
              <a:gd name="connsiteX10" fmla="*/ 12192000 w 12192000"/>
              <a:gd name="connsiteY10" fmla="*/ 6869220 h 6869220"/>
              <a:gd name="connsiteX11" fmla="*/ 0 w 12192000"/>
              <a:gd name="connsiteY11" fmla="*/ 6869220 h 6869220"/>
              <a:gd name="connsiteX12" fmla="*/ 0 w 12192000"/>
              <a:gd name="connsiteY12" fmla="*/ 0 h 6869220"/>
              <a:gd name="connsiteX0" fmla="*/ 612618 w 12192000"/>
              <a:gd name="connsiteY0" fmla="*/ 6581017 h 6869220"/>
              <a:gd name="connsiteX1" fmla="*/ 449656 w 12192000"/>
              <a:gd name="connsiteY1" fmla="*/ 6422581 h 6869220"/>
              <a:gd name="connsiteX2" fmla="*/ 612618 w 12192000"/>
              <a:gd name="connsiteY2" fmla="*/ 6581017 h 6869220"/>
              <a:gd name="connsiteX3" fmla="*/ 0 w 12192000"/>
              <a:gd name="connsiteY3" fmla="*/ 0 h 6869220"/>
              <a:gd name="connsiteX4" fmla="*/ 12192000 w 12192000"/>
              <a:gd name="connsiteY4" fmla="*/ 1 h 6869220"/>
              <a:gd name="connsiteX5" fmla="*/ 12192000 w 12192000"/>
              <a:gd name="connsiteY5" fmla="*/ 338770 h 6869220"/>
              <a:gd name="connsiteX6" fmla="*/ 10939375 w 12192000"/>
              <a:gd name="connsiteY6" fmla="*/ 349989 h 6869220"/>
              <a:gd name="connsiteX7" fmla="*/ 10944985 w 12192000"/>
              <a:gd name="connsiteY7" fmla="*/ 737554 h 6869220"/>
              <a:gd name="connsiteX8" fmla="*/ 12192000 w 12192000"/>
              <a:gd name="connsiteY8" fmla="*/ 731944 h 6869220"/>
              <a:gd name="connsiteX9" fmla="*/ 12192000 w 12192000"/>
              <a:gd name="connsiteY9" fmla="*/ 6869220 h 6869220"/>
              <a:gd name="connsiteX10" fmla="*/ 0 w 12192000"/>
              <a:gd name="connsiteY10" fmla="*/ 6869220 h 6869220"/>
              <a:gd name="connsiteX11" fmla="*/ 0 w 12192000"/>
              <a:gd name="connsiteY11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0 w 12192000"/>
              <a:gd name="connsiteY7" fmla="*/ 6869220 h 6869220"/>
              <a:gd name="connsiteX8" fmla="*/ 0 w 12192000"/>
              <a:gd name="connsiteY8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0 w 12192000"/>
              <a:gd name="connsiteY7" fmla="*/ 6869220 h 6869220"/>
              <a:gd name="connsiteX8" fmla="*/ 0 w 12192000"/>
              <a:gd name="connsiteY8" fmla="*/ 0 h 6869220"/>
              <a:gd name="connsiteX0" fmla="*/ 0 w 12192000"/>
              <a:gd name="connsiteY0" fmla="*/ 0 h 6869220"/>
              <a:gd name="connsiteX1" fmla="*/ 12192000 w 12192000"/>
              <a:gd name="connsiteY1" fmla="*/ 1 h 6869220"/>
              <a:gd name="connsiteX2" fmla="*/ 12192000 w 12192000"/>
              <a:gd name="connsiteY2" fmla="*/ 338770 h 6869220"/>
              <a:gd name="connsiteX3" fmla="*/ 10939375 w 12192000"/>
              <a:gd name="connsiteY3" fmla="*/ 349989 h 6869220"/>
              <a:gd name="connsiteX4" fmla="*/ 10944985 w 12192000"/>
              <a:gd name="connsiteY4" fmla="*/ 737554 h 6869220"/>
              <a:gd name="connsiteX5" fmla="*/ 12192000 w 12192000"/>
              <a:gd name="connsiteY5" fmla="*/ 731944 h 6869220"/>
              <a:gd name="connsiteX6" fmla="*/ 12192000 w 12192000"/>
              <a:gd name="connsiteY6" fmla="*/ 6869220 h 6869220"/>
              <a:gd name="connsiteX7" fmla="*/ 6265718 w 12192000"/>
              <a:gd name="connsiteY7" fmla="*/ 6869220 h 6869220"/>
              <a:gd name="connsiteX8" fmla="*/ 0 w 12192000"/>
              <a:gd name="connsiteY8" fmla="*/ 0 h 6869220"/>
              <a:gd name="connsiteX0" fmla="*/ 0 w 5967846"/>
              <a:gd name="connsiteY0" fmla="*/ 20781 h 6869219"/>
              <a:gd name="connsiteX1" fmla="*/ 5967846 w 5967846"/>
              <a:gd name="connsiteY1" fmla="*/ 0 h 6869219"/>
              <a:gd name="connsiteX2" fmla="*/ 5967846 w 5967846"/>
              <a:gd name="connsiteY2" fmla="*/ 338769 h 6869219"/>
              <a:gd name="connsiteX3" fmla="*/ 4715221 w 5967846"/>
              <a:gd name="connsiteY3" fmla="*/ 349988 h 6869219"/>
              <a:gd name="connsiteX4" fmla="*/ 4720831 w 5967846"/>
              <a:gd name="connsiteY4" fmla="*/ 737553 h 6869219"/>
              <a:gd name="connsiteX5" fmla="*/ 5967846 w 5967846"/>
              <a:gd name="connsiteY5" fmla="*/ 731943 h 6869219"/>
              <a:gd name="connsiteX6" fmla="*/ 5967846 w 5967846"/>
              <a:gd name="connsiteY6" fmla="*/ 6869219 h 6869219"/>
              <a:gd name="connsiteX7" fmla="*/ 41564 w 5967846"/>
              <a:gd name="connsiteY7" fmla="*/ 6869219 h 6869219"/>
              <a:gd name="connsiteX8" fmla="*/ 0 w 5967846"/>
              <a:gd name="connsiteY8" fmla="*/ 20781 h 6869219"/>
              <a:gd name="connsiteX0" fmla="*/ 0 w 5957455"/>
              <a:gd name="connsiteY0" fmla="*/ 0 h 6879611"/>
              <a:gd name="connsiteX1" fmla="*/ 5957455 w 5957455"/>
              <a:gd name="connsiteY1" fmla="*/ 10392 h 6879611"/>
              <a:gd name="connsiteX2" fmla="*/ 5957455 w 5957455"/>
              <a:gd name="connsiteY2" fmla="*/ 349161 h 6879611"/>
              <a:gd name="connsiteX3" fmla="*/ 4704830 w 5957455"/>
              <a:gd name="connsiteY3" fmla="*/ 360380 h 6879611"/>
              <a:gd name="connsiteX4" fmla="*/ 4710440 w 5957455"/>
              <a:gd name="connsiteY4" fmla="*/ 747945 h 6879611"/>
              <a:gd name="connsiteX5" fmla="*/ 5957455 w 5957455"/>
              <a:gd name="connsiteY5" fmla="*/ 742335 h 6879611"/>
              <a:gd name="connsiteX6" fmla="*/ 5957455 w 5957455"/>
              <a:gd name="connsiteY6" fmla="*/ 6879611 h 6879611"/>
              <a:gd name="connsiteX7" fmla="*/ 31173 w 5957455"/>
              <a:gd name="connsiteY7" fmla="*/ 6879611 h 6879611"/>
              <a:gd name="connsiteX8" fmla="*/ 0 w 5957455"/>
              <a:gd name="connsiteY8" fmla="*/ 0 h 6879611"/>
              <a:gd name="connsiteX0" fmla="*/ 0 w 5957455"/>
              <a:gd name="connsiteY0" fmla="*/ 0 h 6879611"/>
              <a:gd name="connsiteX1" fmla="*/ 5957455 w 5957455"/>
              <a:gd name="connsiteY1" fmla="*/ 10392 h 6879611"/>
              <a:gd name="connsiteX2" fmla="*/ 5957455 w 5957455"/>
              <a:gd name="connsiteY2" fmla="*/ 349161 h 6879611"/>
              <a:gd name="connsiteX3" fmla="*/ 4704830 w 5957455"/>
              <a:gd name="connsiteY3" fmla="*/ 360380 h 6879611"/>
              <a:gd name="connsiteX4" fmla="*/ 4710440 w 5957455"/>
              <a:gd name="connsiteY4" fmla="*/ 747945 h 6879611"/>
              <a:gd name="connsiteX5" fmla="*/ 5957455 w 5957455"/>
              <a:gd name="connsiteY5" fmla="*/ 742335 h 6879611"/>
              <a:gd name="connsiteX6" fmla="*/ 5957455 w 5957455"/>
              <a:gd name="connsiteY6" fmla="*/ 6879611 h 6879611"/>
              <a:gd name="connsiteX7" fmla="*/ 31173 w 5957455"/>
              <a:gd name="connsiteY7" fmla="*/ 6879611 h 6879611"/>
              <a:gd name="connsiteX8" fmla="*/ 0 w 5957455"/>
              <a:gd name="connsiteY8" fmla="*/ 0 h 6879611"/>
              <a:gd name="connsiteX0" fmla="*/ 0 w 6082146"/>
              <a:gd name="connsiteY0" fmla="*/ 0 h 6879611"/>
              <a:gd name="connsiteX1" fmla="*/ 6082146 w 6082146"/>
              <a:gd name="connsiteY1" fmla="*/ 10392 h 6879611"/>
              <a:gd name="connsiteX2" fmla="*/ 6082146 w 6082146"/>
              <a:gd name="connsiteY2" fmla="*/ 349161 h 6879611"/>
              <a:gd name="connsiteX3" fmla="*/ 4829521 w 6082146"/>
              <a:gd name="connsiteY3" fmla="*/ 360380 h 6879611"/>
              <a:gd name="connsiteX4" fmla="*/ 4835131 w 6082146"/>
              <a:gd name="connsiteY4" fmla="*/ 747945 h 6879611"/>
              <a:gd name="connsiteX5" fmla="*/ 6082146 w 6082146"/>
              <a:gd name="connsiteY5" fmla="*/ 742335 h 6879611"/>
              <a:gd name="connsiteX6" fmla="*/ 6082146 w 6082146"/>
              <a:gd name="connsiteY6" fmla="*/ 6879611 h 6879611"/>
              <a:gd name="connsiteX7" fmla="*/ 155864 w 6082146"/>
              <a:gd name="connsiteY7" fmla="*/ 6879611 h 6879611"/>
              <a:gd name="connsiteX8" fmla="*/ 0 w 6082146"/>
              <a:gd name="connsiteY8" fmla="*/ 0 h 6879611"/>
              <a:gd name="connsiteX0" fmla="*/ 10390 w 6092536"/>
              <a:gd name="connsiteY0" fmla="*/ 0 h 6879611"/>
              <a:gd name="connsiteX1" fmla="*/ 6092536 w 6092536"/>
              <a:gd name="connsiteY1" fmla="*/ 10392 h 6879611"/>
              <a:gd name="connsiteX2" fmla="*/ 6092536 w 6092536"/>
              <a:gd name="connsiteY2" fmla="*/ 349161 h 6879611"/>
              <a:gd name="connsiteX3" fmla="*/ 4839911 w 6092536"/>
              <a:gd name="connsiteY3" fmla="*/ 360380 h 6879611"/>
              <a:gd name="connsiteX4" fmla="*/ 4845521 w 6092536"/>
              <a:gd name="connsiteY4" fmla="*/ 747945 h 6879611"/>
              <a:gd name="connsiteX5" fmla="*/ 6092536 w 6092536"/>
              <a:gd name="connsiteY5" fmla="*/ 742335 h 6879611"/>
              <a:gd name="connsiteX6" fmla="*/ 6092536 w 6092536"/>
              <a:gd name="connsiteY6" fmla="*/ 6879611 h 6879611"/>
              <a:gd name="connsiteX7" fmla="*/ 0 w 6092536"/>
              <a:gd name="connsiteY7" fmla="*/ 6879611 h 6879611"/>
              <a:gd name="connsiteX8" fmla="*/ 10390 w 6092536"/>
              <a:gd name="connsiteY8" fmla="*/ 0 h 6879611"/>
              <a:gd name="connsiteX0" fmla="*/ 62344 w 6092536"/>
              <a:gd name="connsiteY0" fmla="*/ 0 h 6879611"/>
              <a:gd name="connsiteX1" fmla="*/ 6092536 w 6092536"/>
              <a:gd name="connsiteY1" fmla="*/ 10392 h 6879611"/>
              <a:gd name="connsiteX2" fmla="*/ 6092536 w 6092536"/>
              <a:gd name="connsiteY2" fmla="*/ 349161 h 6879611"/>
              <a:gd name="connsiteX3" fmla="*/ 4839911 w 6092536"/>
              <a:gd name="connsiteY3" fmla="*/ 360380 h 6879611"/>
              <a:gd name="connsiteX4" fmla="*/ 4845521 w 6092536"/>
              <a:gd name="connsiteY4" fmla="*/ 747945 h 6879611"/>
              <a:gd name="connsiteX5" fmla="*/ 6092536 w 6092536"/>
              <a:gd name="connsiteY5" fmla="*/ 742335 h 6879611"/>
              <a:gd name="connsiteX6" fmla="*/ 6092536 w 6092536"/>
              <a:gd name="connsiteY6" fmla="*/ 6879611 h 6879611"/>
              <a:gd name="connsiteX7" fmla="*/ 0 w 6092536"/>
              <a:gd name="connsiteY7" fmla="*/ 6879611 h 6879611"/>
              <a:gd name="connsiteX8" fmla="*/ 62344 w 6092536"/>
              <a:gd name="connsiteY8" fmla="*/ 0 h 6879611"/>
              <a:gd name="connsiteX0" fmla="*/ 1000 w 6031192"/>
              <a:gd name="connsiteY0" fmla="*/ 0 h 6879611"/>
              <a:gd name="connsiteX1" fmla="*/ 6031192 w 6031192"/>
              <a:gd name="connsiteY1" fmla="*/ 10392 h 6879611"/>
              <a:gd name="connsiteX2" fmla="*/ 6031192 w 6031192"/>
              <a:gd name="connsiteY2" fmla="*/ 349161 h 6879611"/>
              <a:gd name="connsiteX3" fmla="*/ 4778567 w 6031192"/>
              <a:gd name="connsiteY3" fmla="*/ 360380 h 6879611"/>
              <a:gd name="connsiteX4" fmla="*/ 4784177 w 6031192"/>
              <a:gd name="connsiteY4" fmla="*/ 747945 h 6879611"/>
              <a:gd name="connsiteX5" fmla="*/ 6031192 w 6031192"/>
              <a:gd name="connsiteY5" fmla="*/ 742335 h 6879611"/>
              <a:gd name="connsiteX6" fmla="*/ 6031192 w 6031192"/>
              <a:gd name="connsiteY6" fmla="*/ 6879611 h 6879611"/>
              <a:gd name="connsiteX7" fmla="*/ 1002 w 6031192"/>
              <a:gd name="connsiteY7" fmla="*/ 6879611 h 6879611"/>
              <a:gd name="connsiteX8" fmla="*/ 1000 w 6031192"/>
              <a:gd name="connsiteY8" fmla="*/ 0 h 6879611"/>
              <a:gd name="connsiteX0" fmla="*/ 2778032 w 6030190"/>
              <a:gd name="connsiteY0" fmla="*/ 0 h 6879611"/>
              <a:gd name="connsiteX1" fmla="*/ 6030190 w 6030190"/>
              <a:gd name="connsiteY1" fmla="*/ 10392 h 6879611"/>
              <a:gd name="connsiteX2" fmla="*/ 6030190 w 6030190"/>
              <a:gd name="connsiteY2" fmla="*/ 349161 h 6879611"/>
              <a:gd name="connsiteX3" fmla="*/ 4777565 w 6030190"/>
              <a:gd name="connsiteY3" fmla="*/ 360380 h 6879611"/>
              <a:gd name="connsiteX4" fmla="*/ 4783175 w 6030190"/>
              <a:gd name="connsiteY4" fmla="*/ 747945 h 6879611"/>
              <a:gd name="connsiteX5" fmla="*/ 6030190 w 6030190"/>
              <a:gd name="connsiteY5" fmla="*/ 742335 h 6879611"/>
              <a:gd name="connsiteX6" fmla="*/ 6030190 w 6030190"/>
              <a:gd name="connsiteY6" fmla="*/ 6879611 h 6879611"/>
              <a:gd name="connsiteX7" fmla="*/ 0 w 6030190"/>
              <a:gd name="connsiteY7" fmla="*/ 6879611 h 6879611"/>
              <a:gd name="connsiteX8" fmla="*/ 2778032 w 6030190"/>
              <a:gd name="connsiteY8" fmla="*/ 0 h 6879611"/>
              <a:gd name="connsiteX0" fmla="*/ 2830283 w 6030190"/>
              <a:gd name="connsiteY0" fmla="*/ 0 h 6888319"/>
              <a:gd name="connsiteX1" fmla="*/ 6030190 w 6030190"/>
              <a:gd name="connsiteY1" fmla="*/ 19100 h 6888319"/>
              <a:gd name="connsiteX2" fmla="*/ 6030190 w 6030190"/>
              <a:gd name="connsiteY2" fmla="*/ 357869 h 6888319"/>
              <a:gd name="connsiteX3" fmla="*/ 4777565 w 6030190"/>
              <a:gd name="connsiteY3" fmla="*/ 369088 h 6888319"/>
              <a:gd name="connsiteX4" fmla="*/ 4783175 w 6030190"/>
              <a:gd name="connsiteY4" fmla="*/ 756653 h 6888319"/>
              <a:gd name="connsiteX5" fmla="*/ 6030190 w 6030190"/>
              <a:gd name="connsiteY5" fmla="*/ 751043 h 6888319"/>
              <a:gd name="connsiteX6" fmla="*/ 6030190 w 6030190"/>
              <a:gd name="connsiteY6" fmla="*/ 6888319 h 6888319"/>
              <a:gd name="connsiteX7" fmla="*/ 0 w 6030190"/>
              <a:gd name="connsiteY7" fmla="*/ 6888319 h 6888319"/>
              <a:gd name="connsiteX8" fmla="*/ 2830283 w 6030190"/>
              <a:gd name="connsiteY8" fmla="*/ 0 h 6888319"/>
              <a:gd name="connsiteX0" fmla="*/ 17414 w 3217321"/>
              <a:gd name="connsiteY0" fmla="*/ 0 h 6888319"/>
              <a:gd name="connsiteX1" fmla="*/ 3217321 w 3217321"/>
              <a:gd name="connsiteY1" fmla="*/ 19100 h 6888319"/>
              <a:gd name="connsiteX2" fmla="*/ 3217321 w 3217321"/>
              <a:gd name="connsiteY2" fmla="*/ 357869 h 6888319"/>
              <a:gd name="connsiteX3" fmla="*/ 1964696 w 3217321"/>
              <a:gd name="connsiteY3" fmla="*/ 369088 h 6888319"/>
              <a:gd name="connsiteX4" fmla="*/ 1970306 w 3217321"/>
              <a:gd name="connsiteY4" fmla="*/ 756653 h 6888319"/>
              <a:gd name="connsiteX5" fmla="*/ 3217321 w 3217321"/>
              <a:gd name="connsiteY5" fmla="*/ 751043 h 6888319"/>
              <a:gd name="connsiteX6" fmla="*/ 3217321 w 3217321"/>
              <a:gd name="connsiteY6" fmla="*/ 6888319 h 6888319"/>
              <a:gd name="connsiteX7" fmla="*/ 0 w 3217321"/>
              <a:gd name="connsiteY7" fmla="*/ 6888319 h 6888319"/>
              <a:gd name="connsiteX8" fmla="*/ 17414 w 3217321"/>
              <a:gd name="connsiteY8" fmla="*/ 0 h 6888319"/>
              <a:gd name="connsiteX0" fmla="*/ 8706 w 3208613"/>
              <a:gd name="connsiteY0" fmla="*/ 0 h 6888319"/>
              <a:gd name="connsiteX1" fmla="*/ 3208613 w 3208613"/>
              <a:gd name="connsiteY1" fmla="*/ 19100 h 6888319"/>
              <a:gd name="connsiteX2" fmla="*/ 3208613 w 3208613"/>
              <a:gd name="connsiteY2" fmla="*/ 357869 h 6888319"/>
              <a:gd name="connsiteX3" fmla="*/ 1955988 w 3208613"/>
              <a:gd name="connsiteY3" fmla="*/ 369088 h 6888319"/>
              <a:gd name="connsiteX4" fmla="*/ 1961598 w 3208613"/>
              <a:gd name="connsiteY4" fmla="*/ 756653 h 6888319"/>
              <a:gd name="connsiteX5" fmla="*/ 3208613 w 3208613"/>
              <a:gd name="connsiteY5" fmla="*/ 751043 h 6888319"/>
              <a:gd name="connsiteX6" fmla="*/ 3208613 w 3208613"/>
              <a:gd name="connsiteY6" fmla="*/ 6888319 h 6888319"/>
              <a:gd name="connsiteX7" fmla="*/ 0 w 3208613"/>
              <a:gd name="connsiteY7" fmla="*/ 6888319 h 6888319"/>
              <a:gd name="connsiteX8" fmla="*/ 8706 w 3208613"/>
              <a:gd name="connsiteY8" fmla="*/ 0 h 6888319"/>
              <a:gd name="connsiteX0" fmla="*/ 504 w 3217828"/>
              <a:gd name="connsiteY0" fmla="*/ 0 h 6888319"/>
              <a:gd name="connsiteX1" fmla="*/ 3217828 w 3217828"/>
              <a:gd name="connsiteY1" fmla="*/ 19100 h 6888319"/>
              <a:gd name="connsiteX2" fmla="*/ 3217828 w 3217828"/>
              <a:gd name="connsiteY2" fmla="*/ 357869 h 6888319"/>
              <a:gd name="connsiteX3" fmla="*/ 1965203 w 3217828"/>
              <a:gd name="connsiteY3" fmla="*/ 369088 h 6888319"/>
              <a:gd name="connsiteX4" fmla="*/ 1970813 w 3217828"/>
              <a:gd name="connsiteY4" fmla="*/ 756653 h 6888319"/>
              <a:gd name="connsiteX5" fmla="*/ 3217828 w 3217828"/>
              <a:gd name="connsiteY5" fmla="*/ 751043 h 6888319"/>
              <a:gd name="connsiteX6" fmla="*/ 3217828 w 3217828"/>
              <a:gd name="connsiteY6" fmla="*/ 6888319 h 6888319"/>
              <a:gd name="connsiteX7" fmla="*/ 9215 w 3217828"/>
              <a:gd name="connsiteY7" fmla="*/ 6888319 h 6888319"/>
              <a:gd name="connsiteX8" fmla="*/ 504 w 3217828"/>
              <a:gd name="connsiteY8" fmla="*/ 0 h 6888319"/>
              <a:gd name="connsiteX0" fmla="*/ 165461 w 3208613"/>
              <a:gd name="connsiteY0" fmla="*/ 0 h 6888319"/>
              <a:gd name="connsiteX1" fmla="*/ 3208613 w 3208613"/>
              <a:gd name="connsiteY1" fmla="*/ 19100 h 6888319"/>
              <a:gd name="connsiteX2" fmla="*/ 3208613 w 3208613"/>
              <a:gd name="connsiteY2" fmla="*/ 357869 h 6888319"/>
              <a:gd name="connsiteX3" fmla="*/ 1955988 w 3208613"/>
              <a:gd name="connsiteY3" fmla="*/ 369088 h 6888319"/>
              <a:gd name="connsiteX4" fmla="*/ 1961598 w 3208613"/>
              <a:gd name="connsiteY4" fmla="*/ 756653 h 6888319"/>
              <a:gd name="connsiteX5" fmla="*/ 3208613 w 3208613"/>
              <a:gd name="connsiteY5" fmla="*/ 751043 h 6888319"/>
              <a:gd name="connsiteX6" fmla="*/ 3208613 w 3208613"/>
              <a:gd name="connsiteY6" fmla="*/ 6888319 h 6888319"/>
              <a:gd name="connsiteX7" fmla="*/ 0 w 3208613"/>
              <a:gd name="connsiteY7" fmla="*/ 6888319 h 6888319"/>
              <a:gd name="connsiteX8" fmla="*/ 165461 w 3208613"/>
              <a:gd name="connsiteY8" fmla="*/ 0 h 6888319"/>
              <a:gd name="connsiteX0" fmla="*/ 26124 w 3069276"/>
              <a:gd name="connsiteY0" fmla="*/ 0 h 6888319"/>
              <a:gd name="connsiteX1" fmla="*/ 3069276 w 3069276"/>
              <a:gd name="connsiteY1" fmla="*/ 19100 h 6888319"/>
              <a:gd name="connsiteX2" fmla="*/ 3069276 w 3069276"/>
              <a:gd name="connsiteY2" fmla="*/ 357869 h 6888319"/>
              <a:gd name="connsiteX3" fmla="*/ 1816651 w 3069276"/>
              <a:gd name="connsiteY3" fmla="*/ 369088 h 6888319"/>
              <a:gd name="connsiteX4" fmla="*/ 1822261 w 3069276"/>
              <a:gd name="connsiteY4" fmla="*/ 756653 h 6888319"/>
              <a:gd name="connsiteX5" fmla="*/ 3069276 w 3069276"/>
              <a:gd name="connsiteY5" fmla="*/ 751043 h 6888319"/>
              <a:gd name="connsiteX6" fmla="*/ 3069276 w 3069276"/>
              <a:gd name="connsiteY6" fmla="*/ 6888319 h 6888319"/>
              <a:gd name="connsiteX7" fmla="*/ 0 w 3069276"/>
              <a:gd name="connsiteY7" fmla="*/ 6888319 h 6888319"/>
              <a:gd name="connsiteX8" fmla="*/ 26124 w 3069276"/>
              <a:gd name="connsiteY8" fmla="*/ 0 h 6888319"/>
              <a:gd name="connsiteX0" fmla="*/ 171 w 3043323"/>
              <a:gd name="connsiteY0" fmla="*/ 0 h 6888319"/>
              <a:gd name="connsiteX1" fmla="*/ 3043323 w 3043323"/>
              <a:gd name="connsiteY1" fmla="*/ 19100 h 6888319"/>
              <a:gd name="connsiteX2" fmla="*/ 3043323 w 3043323"/>
              <a:gd name="connsiteY2" fmla="*/ 357869 h 6888319"/>
              <a:gd name="connsiteX3" fmla="*/ 1790698 w 3043323"/>
              <a:gd name="connsiteY3" fmla="*/ 369088 h 6888319"/>
              <a:gd name="connsiteX4" fmla="*/ 1796308 w 3043323"/>
              <a:gd name="connsiteY4" fmla="*/ 756653 h 6888319"/>
              <a:gd name="connsiteX5" fmla="*/ 3043323 w 3043323"/>
              <a:gd name="connsiteY5" fmla="*/ 751043 h 6888319"/>
              <a:gd name="connsiteX6" fmla="*/ 3043323 w 3043323"/>
              <a:gd name="connsiteY6" fmla="*/ 6888319 h 6888319"/>
              <a:gd name="connsiteX7" fmla="*/ 43716 w 3043323"/>
              <a:gd name="connsiteY7" fmla="*/ 6879611 h 6888319"/>
              <a:gd name="connsiteX8" fmla="*/ 171 w 3043323"/>
              <a:gd name="connsiteY8" fmla="*/ 0 h 6888319"/>
              <a:gd name="connsiteX0" fmla="*/ 338 w 3043490"/>
              <a:gd name="connsiteY0" fmla="*/ 0 h 6888319"/>
              <a:gd name="connsiteX1" fmla="*/ 3043490 w 3043490"/>
              <a:gd name="connsiteY1" fmla="*/ 19100 h 6888319"/>
              <a:gd name="connsiteX2" fmla="*/ 3043490 w 3043490"/>
              <a:gd name="connsiteY2" fmla="*/ 357869 h 6888319"/>
              <a:gd name="connsiteX3" fmla="*/ 1790865 w 3043490"/>
              <a:gd name="connsiteY3" fmla="*/ 369088 h 6888319"/>
              <a:gd name="connsiteX4" fmla="*/ 1796475 w 3043490"/>
              <a:gd name="connsiteY4" fmla="*/ 756653 h 6888319"/>
              <a:gd name="connsiteX5" fmla="*/ 3043490 w 3043490"/>
              <a:gd name="connsiteY5" fmla="*/ 751043 h 6888319"/>
              <a:gd name="connsiteX6" fmla="*/ 3043490 w 3043490"/>
              <a:gd name="connsiteY6" fmla="*/ 6888319 h 6888319"/>
              <a:gd name="connsiteX7" fmla="*/ 17757 w 3043490"/>
              <a:gd name="connsiteY7" fmla="*/ 6879611 h 6888319"/>
              <a:gd name="connsiteX8" fmla="*/ 338 w 3043490"/>
              <a:gd name="connsiteY8" fmla="*/ 0 h 6888319"/>
              <a:gd name="connsiteX0" fmla="*/ 43541 w 3025733"/>
              <a:gd name="connsiteY0" fmla="*/ 0 h 6888319"/>
              <a:gd name="connsiteX1" fmla="*/ 3025733 w 3025733"/>
              <a:gd name="connsiteY1" fmla="*/ 19100 h 6888319"/>
              <a:gd name="connsiteX2" fmla="*/ 3025733 w 3025733"/>
              <a:gd name="connsiteY2" fmla="*/ 357869 h 6888319"/>
              <a:gd name="connsiteX3" fmla="*/ 1773108 w 3025733"/>
              <a:gd name="connsiteY3" fmla="*/ 369088 h 6888319"/>
              <a:gd name="connsiteX4" fmla="*/ 1778718 w 3025733"/>
              <a:gd name="connsiteY4" fmla="*/ 756653 h 6888319"/>
              <a:gd name="connsiteX5" fmla="*/ 3025733 w 3025733"/>
              <a:gd name="connsiteY5" fmla="*/ 751043 h 6888319"/>
              <a:gd name="connsiteX6" fmla="*/ 3025733 w 3025733"/>
              <a:gd name="connsiteY6" fmla="*/ 6888319 h 6888319"/>
              <a:gd name="connsiteX7" fmla="*/ 0 w 3025733"/>
              <a:gd name="connsiteY7" fmla="*/ 6879611 h 6888319"/>
              <a:gd name="connsiteX8" fmla="*/ 43541 w 3025733"/>
              <a:gd name="connsiteY8" fmla="*/ 0 h 6888319"/>
              <a:gd name="connsiteX0" fmla="*/ 104501 w 3025733"/>
              <a:gd name="connsiteY0" fmla="*/ 0 h 6888319"/>
              <a:gd name="connsiteX1" fmla="*/ 3025733 w 3025733"/>
              <a:gd name="connsiteY1" fmla="*/ 19100 h 6888319"/>
              <a:gd name="connsiteX2" fmla="*/ 3025733 w 3025733"/>
              <a:gd name="connsiteY2" fmla="*/ 357869 h 6888319"/>
              <a:gd name="connsiteX3" fmla="*/ 1773108 w 3025733"/>
              <a:gd name="connsiteY3" fmla="*/ 369088 h 6888319"/>
              <a:gd name="connsiteX4" fmla="*/ 1778718 w 3025733"/>
              <a:gd name="connsiteY4" fmla="*/ 756653 h 6888319"/>
              <a:gd name="connsiteX5" fmla="*/ 3025733 w 3025733"/>
              <a:gd name="connsiteY5" fmla="*/ 751043 h 6888319"/>
              <a:gd name="connsiteX6" fmla="*/ 3025733 w 3025733"/>
              <a:gd name="connsiteY6" fmla="*/ 6888319 h 6888319"/>
              <a:gd name="connsiteX7" fmla="*/ 0 w 3025733"/>
              <a:gd name="connsiteY7" fmla="*/ 6879611 h 6888319"/>
              <a:gd name="connsiteX8" fmla="*/ 104501 w 3025733"/>
              <a:gd name="connsiteY8" fmla="*/ 0 h 6888319"/>
              <a:gd name="connsiteX0" fmla="*/ 43541 w 3025733"/>
              <a:gd name="connsiteY0" fmla="*/ 0 h 6888319"/>
              <a:gd name="connsiteX1" fmla="*/ 3025733 w 3025733"/>
              <a:gd name="connsiteY1" fmla="*/ 19100 h 6888319"/>
              <a:gd name="connsiteX2" fmla="*/ 3025733 w 3025733"/>
              <a:gd name="connsiteY2" fmla="*/ 357869 h 6888319"/>
              <a:gd name="connsiteX3" fmla="*/ 1773108 w 3025733"/>
              <a:gd name="connsiteY3" fmla="*/ 369088 h 6888319"/>
              <a:gd name="connsiteX4" fmla="*/ 1778718 w 3025733"/>
              <a:gd name="connsiteY4" fmla="*/ 756653 h 6888319"/>
              <a:gd name="connsiteX5" fmla="*/ 3025733 w 3025733"/>
              <a:gd name="connsiteY5" fmla="*/ 751043 h 6888319"/>
              <a:gd name="connsiteX6" fmla="*/ 3025733 w 3025733"/>
              <a:gd name="connsiteY6" fmla="*/ 6888319 h 6888319"/>
              <a:gd name="connsiteX7" fmla="*/ 0 w 3025733"/>
              <a:gd name="connsiteY7" fmla="*/ 6879611 h 6888319"/>
              <a:gd name="connsiteX8" fmla="*/ 43541 w 3025733"/>
              <a:gd name="connsiteY8" fmla="*/ 0 h 6888319"/>
              <a:gd name="connsiteX0" fmla="*/ 1000 w 2983192"/>
              <a:gd name="connsiteY0" fmla="*/ 0 h 6888319"/>
              <a:gd name="connsiteX1" fmla="*/ 2983192 w 2983192"/>
              <a:gd name="connsiteY1" fmla="*/ 19100 h 6888319"/>
              <a:gd name="connsiteX2" fmla="*/ 2983192 w 2983192"/>
              <a:gd name="connsiteY2" fmla="*/ 357869 h 6888319"/>
              <a:gd name="connsiteX3" fmla="*/ 1730567 w 2983192"/>
              <a:gd name="connsiteY3" fmla="*/ 369088 h 6888319"/>
              <a:gd name="connsiteX4" fmla="*/ 1736177 w 2983192"/>
              <a:gd name="connsiteY4" fmla="*/ 756653 h 6888319"/>
              <a:gd name="connsiteX5" fmla="*/ 2983192 w 2983192"/>
              <a:gd name="connsiteY5" fmla="*/ 751043 h 6888319"/>
              <a:gd name="connsiteX6" fmla="*/ 2983192 w 2983192"/>
              <a:gd name="connsiteY6" fmla="*/ 6888319 h 6888319"/>
              <a:gd name="connsiteX7" fmla="*/ 1002 w 2983192"/>
              <a:gd name="connsiteY7" fmla="*/ 6879611 h 6888319"/>
              <a:gd name="connsiteX8" fmla="*/ 1000 w 2983192"/>
              <a:gd name="connsiteY8" fmla="*/ 0 h 6888319"/>
              <a:gd name="connsiteX0" fmla="*/ 129 w 2982321"/>
              <a:gd name="connsiteY0" fmla="*/ 0 h 6888319"/>
              <a:gd name="connsiteX1" fmla="*/ 2982321 w 2982321"/>
              <a:gd name="connsiteY1" fmla="*/ 19100 h 6888319"/>
              <a:gd name="connsiteX2" fmla="*/ 2982321 w 2982321"/>
              <a:gd name="connsiteY2" fmla="*/ 357869 h 6888319"/>
              <a:gd name="connsiteX3" fmla="*/ 1729696 w 2982321"/>
              <a:gd name="connsiteY3" fmla="*/ 369088 h 6888319"/>
              <a:gd name="connsiteX4" fmla="*/ 1735306 w 2982321"/>
              <a:gd name="connsiteY4" fmla="*/ 756653 h 6888319"/>
              <a:gd name="connsiteX5" fmla="*/ 2982321 w 2982321"/>
              <a:gd name="connsiteY5" fmla="*/ 751043 h 6888319"/>
              <a:gd name="connsiteX6" fmla="*/ 2982321 w 2982321"/>
              <a:gd name="connsiteY6" fmla="*/ 6888319 h 6888319"/>
              <a:gd name="connsiteX7" fmla="*/ 61091 w 2982321"/>
              <a:gd name="connsiteY7" fmla="*/ 6879611 h 6888319"/>
              <a:gd name="connsiteX8" fmla="*/ 129 w 2982321"/>
              <a:gd name="connsiteY8" fmla="*/ 0 h 6888319"/>
              <a:gd name="connsiteX0" fmla="*/ 8707 w 2990899"/>
              <a:gd name="connsiteY0" fmla="*/ 0 h 6888319"/>
              <a:gd name="connsiteX1" fmla="*/ 2990899 w 2990899"/>
              <a:gd name="connsiteY1" fmla="*/ 19100 h 6888319"/>
              <a:gd name="connsiteX2" fmla="*/ 2990899 w 2990899"/>
              <a:gd name="connsiteY2" fmla="*/ 357869 h 6888319"/>
              <a:gd name="connsiteX3" fmla="*/ 1738274 w 2990899"/>
              <a:gd name="connsiteY3" fmla="*/ 369088 h 6888319"/>
              <a:gd name="connsiteX4" fmla="*/ 1743884 w 2990899"/>
              <a:gd name="connsiteY4" fmla="*/ 756653 h 6888319"/>
              <a:gd name="connsiteX5" fmla="*/ 2990899 w 2990899"/>
              <a:gd name="connsiteY5" fmla="*/ 751043 h 6888319"/>
              <a:gd name="connsiteX6" fmla="*/ 2990899 w 2990899"/>
              <a:gd name="connsiteY6" fmla="*/ 6888319 h 6888319"/>
              <a:gd name="connsiteX7" fmla="*/ 0 w 2990899"/>
              <a:gd name="connsiteY7" fmla="*/ 6879611 h 6888319"/>
              <a:gd name="connsiteX8" fmla="*/ 8707 w 2990899"/>
              <a:gd name="connsiteY8" fmla="*/ 0 h 68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0899" h="6888319">
                <a:moveTo>
                  <a:pt x="8707" y="0"/>
                </a:moveTo>
                <a:lnTo>
                  <a:pt x="2990899" y="19100"/>
                </a:lnTo>
                <a:lnTo>
                  <a:pt x="2990899" y="357869"/>
                </a:lnTo>
                <a:lnTo>
                  <a:pt x="1738274" y="369088"/>
                </a:lnTo>
                <a:cubicBezTo>
                  <a:pt x="1513608" y="373844"/>
                  <a:pt x="1512673" y="754702"/>
                  <a:pt x="1743884" y="756653"/>
                </a:cubicBezTo>
                <a:lnTo>
                  <a:pt x="2990899" y="751043"/>
                </a:lnTo>
                <a:lnTo>
                  <a:pt x="2990899" y="6888319"/>
                </a:lnTo>
                <a:lnTo>
                  <a:pt x="0" y="6879611"/>
                </a:lnTo>
                <a:cubicBezTo>
                  <a:pt x="3463" y="4586407"/>
                  <a:pt x="5244" y="2293204"/>
                  <a:pt x="870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41470F-9BE6-9816-8659-3F34EC4A6E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0707"/>
            <a:ext cx="2975881" cy="6886530"/>
          </a:xfrm>
          <a:custGeom>
            <a:avLst/>
            <a:gdLst>
              <a:gd name="connsiteX0" fmla="*/ 617044 w 6030913"/>
              <a:gd name="connsiteY0" fmla="*/ 6249203 h 6869113"/>
              <a:gd name="connsiteX1" fmla="*/ 439198 w 6030913"/>
              <a:gd name="connsiteY1" fmla="*/ 6421660 h 6869113"/>
              <a:gd name="connsiteX2" fmla="*/ 617044 w 6030913"/>
              <a:gd name="connsiteY2" fmla="*/ 6594117 h 6869113"/>
              <a:gd name="connsiteX3" fmla="*/ 794890 w 6030913"/>
              <a:gd name="connsiteY3" fmla="*/ 6421660 h 6869113"/>
              <a:gd name="connsiteX4" fmla="*/ 617044 w 6030913"/>
              <a:gd name="connsiteY4" fmla="*/ 6249203 h 6869113"/>
              <a:gd name="connsiteX5" fmla="*/ 0 w 6030913"/>
              <a:gd name="connsiteY5" fmla="*/ 0 h 6869113"/>
              <a:gd name="connsiteX6" fmla="*/ 6030913 w 6030913"/>
              <a:gd name="connsiteY6" fmla="*/ 0 h 6869113"/>
              <a:gd name="connsiteX7" fmla="*/ 6030913 w 6030913"/>
              <a:gd name="connsiteY7" fmla="*/ 6869113 h 6869113"/>
              <a:gd name="connsiteX8" fmla="*/ 0 w 6030913"/>
              <a:gd name="connsiteY8" fmla="*/ 6869113 h 6869113"/>
              <a:gd name="connsiteX0" fmla="*/ 617044 w 6030913"/>
              <a:gd name="connsiteY0" fmla="*/ 6249203 h 6869113"/>
              <a:gd name="connsiteX1" fmla="*/ 439198 w 6030913"/>
              <a:gd name="connsiteY1" fmla="*/ 6421660 h 6869113"/>
              <a:gd name="connsiteX2" fmla="*/ 617044 w 6030913"/>
              <a:gd name="connsiteY2" fmla="*/ 6594117 h 6869113"/>
              <a:gd name="connsiteX3" fmla="*/ 794890 w 6030913"/>
              <a:gd name="connsiteY3" fmla="*/ 6421660 h 6869113"/>
              <a:gd name="connsiteX4" fmla="*/ 617044 w 6030913"/>
              <a:gd name="connsiteY4" fmla="*/ 6249203 h 6869113"/>
              <a:gd name="connsiteX5" fmla="*/ 0 w 6030913"/>
              <a:gd name="connsiteY5" fmla="*/ 0 h 6869113"/>
              <a:gd name="connsiteX6" fmla="*/ 3130959 w 6030913"/>
              <a:gd name="connsiteY6" fmla="*/ 17418 h 6869113"/>
              <a:gd name="connsiteX7" fmla="*/ 6030913 w 6030913"/>
              <a:gd name="connsiteY7" fmla="*/ 6869113 h 6869113"/>
              <a:gd name="connsiteX8" fmla="*/ 0 w 6030913"/>
              <a:gd name="connsiteY8" fmla="*/ 6869113 h 6869113"/>
              <a:gd name="connsiteX9" fmla="*/ 0 w 6030913"/>
              <a:gd name="connsiteY9" fmla="*/ 0 h 6869113"/>
              <a:gd name="connsiteX0" fmla="*/ 617044 w 3226753"/>
              <a:gd name="connsiteY0" fmla="*/ 6249203 h 6869113"/>
              <a:gd name="connsiteX1" fmla="*/ 439198 w 3226753"/>
              <a:gd name="connsiteY1" fmla="*/ 6421660 h 6869113"/>
              <a:gd name="connsiteX2" fmla="*/ 617044 w 3226753"/>
              <a:gd name="connsiteY2" fmla="*/ 6594117 h 6869113"/>
              <a:gd name="connsiteX3" fmla="*/ 794890 w 3226753"/>
              <a:gd name="connsiteY3" fmla="*/ 6421660 h 6869113"/>
              <a:gd name="connsiteX4" fmla="*/ 617044 w 3226753"/>
              <a:gd name="connsiteY4" fmla="*/ 6249203 h 6869113"/>
              <a:gd name="connsiteX5" fmla="*/ 0 w 3226753"/>
              <a:gd name="connsiteY5" fmla="*/ 0 h 6869113"/>
              <a:gd name="connsiteX6" fmla="*/ 3130959 w 3226753"/>
              <a:gd name="connsiteY6" fmla="*/ 17418 h 6869113"/>
              <a:gd name="connsiteX7" fmla="*/ 3226753 w 3226753"/>
              <a:gd name="connsiteY7" fmla="*/ 6851696 h 6869113"/>
              <a:gd name="connsiteX8" fmla="*/ 0 w 3226753"/>
              <a:gd name="connsiteY8" fmla="*/ 6869113 h 6869113"/>
              <a:gd name="connsiteX9" fmla="*/ 0 w 3226753"/>
              <a:gd name="connsiteY9" fmla="*/ 0 h 6869113"/>
              <a:gd name="connsiteX0" fmla="*/ 617044 w 3191919"/>
              <a:gd name="connsiteY0" fmla="*/ 6249203 h 6895239"/>
              <a:gd name="connsiteX1" fmla="*/ 439198 w 3191919"/>
              <a:gd name="connsiteY1" fmla="*/ 6421660 h 6895239"/>
              <a:gd name="connsiteX2" fmla="*/ 617044 w 3191919"/>
              <a:gd name="connsiteY2" fmla="*/ 6594117 h 6895239"/>
              <a:gd name="connsiteX3" fmla="*/ 794890 w 3191919"/>
              <a:gd name="connsiteY3" fmla="*/ 6421660 h 6895239"/>
              <a:gd name="connsiteX4" fmla="*/ 617044 w 3191919"/>
              <a:gd name="connsiteY4" fmla="*/ 6249203 h 6895239"/>
              <a:gd name="connsiteX5" fmla="*/ 0 w 3191919"/>
              <a:gd name="connsiteY5" fmla="*/ 0 h 6895239"/>
              <a:gd name="connsiteX6" fmla="*/ 3130959 w 3191919"/>
              <a:gd name="connsiteY6" fmla="*/ 17418 h 6895239"/>
              <a:gd name="connsiteX7" fmla="*/ 3191919 w 3191919"/>
              <a:gd name="connsiteY7" fmla="*/ 6895239 h 6895239"/>
              <a:gd name="connsiteX8" fmla="*/ 0 w 3191919"/>
              <a:gd name="connsiteY8" fmla="*/ 6869113 h 6895239"/>
              <a:gd name="connsiteX9" fmla="*/ 0 w 3191919"/>
              <a:gd name="connsiteY9" fmla="*/ 0 h 6895239"/>
              <a:gd name="connsiteX0" fmla="*/ 617044 w 3130959"/>
              <a:gd name="connsiteY0" fmla="*/ 6249203 h 6886530"/>
              <a:gd name="connsiteX1" fmla="*/ 439198 w 3130959"/>
              <a:gd name="connsiteY1" fmla="*/ 6421660 h 6886530"/>
              <a:gd name="connsiteX2" fmla="*/ 617044 w 3130959"/>
              <a:gd name="connsiteY2" fmla="*/ 6594117 h 6886530"/>
              <a:gd name="connsiteX3" fmla="*/ 794890 w 3130959"/>
              <a:gd name="connsiteY3" fmla="*/ 6421660 h 6886530"/>
              <a:gd name="connsiteX4" fmla="*/ 617044 w 3130959"/>
              <a:gd name="connsiteY4" fmla="*/ 6249203 h 6886530"/>
              <a:gd name="connsiteX5" fmla="*/ 0 w 3130959"/>
              <a:gd name="connsiteY5" fmla="*/ 0 h 6886530"/>
              <a:gd name="connsiteX6" fmla="*/ 3130959 w 3130959"/>
              <a:gd name="connsiteY6" fmla="*/ 17418 h 6886530"/>
              <a:gd name="connsiteX7" fmla="*/ 3122250 w 3130959"/>
              <a:gd name="connsiteY7" fmla="*/ 6886530 h 6886530"/>
              <a:gd name="connsiteX8" fmla="*/ 0 w 3130959"/>
              <a:gd name="connsiteY8" fmla="*/ 6869113 h 6886530"/>
              <a:gd name="connsiteX9" fmla="*/ 0 w 3130959"/>
              <a:gd name="connsiteY9" fmla="*/ 0 h 6886530"/>
              <a:gd name="connsiteX0" fmla="*/ 617044 w 3148376"/>
              <a:gd name="connsiteY0" fmla="*/ 6249203 h 6886530"/>
              <a:gd name="connsiteX1" fmla="*/ 439198 w 3148376"/>
              <a:gd name="connsiteY1" fmla="*/ 6421660 h 6886530"/>
              <a:gd name="connsiteX2" fmla="*/ 617044 w 3148376"/>
              <a:gd name="connsiteY2" fmla="*/ 6594117 h 6886530"/>
              <a:gd name="connsiteX3" fmla="*/ 794890 w 3148376"/>
              <a:gd name="connsiteY3" fmla="*/ 6421660 h 6886530"/>
              <a:gd name="connsiteX4" fmla="*/ 617044 w 3148376"/>
              <a:gd name="connsiteY4" fmla="*/ 6249203 h 6886530"/>
              <a:gd name="connsiteX5" fmla="*/ 0 w 3148376"/>
              <a:gd name="connsiteY5" fmla="*/ 0 h 6886530"/>
              <a:gd name="connsiteX6" fmla="*/ 3130959 w 3148376"/>
              <a:gd name="connsiteY6" fmla="*/ 17418 h 6886530"/>
              <a:gd name="connsiteX7" fmla="*/ 3148376 w 3148376"/>
              <a:gd name="connsiteY7" fmla="*/ 6886530 h 6886530"/>
              <a:gd name="connsiteX8" fmla="*/ 0 w 3148376"/>
              <a:gd name="connsiteY8" fmla="*/ 6869113 h 6886530"/>
              <a:gd name="connsiteX9" fmla="*/ 0 w 3148376"/>
              <a:gd name="connsiteY9" fmla="*/ 0 h 6886530"/>
              <a:gd name="connsiteX0" fmla="*/ 617044 w 3218342"/>
              <a:gd name="connsiteY0" fmla="*/ 6249203 h 6886530"/>
              <a:gd name="connsiteX1" fmla="*/ 439198 w 3218342"/>
              <a:gd name="connsiteY1" fmla="*/ 6421660 h 6886530"/>
              <a:gd name="connsiteX2" fmla="*/ 617044 w 3218342"/>
              <a:gd name="connsiteY2" fmla="*/ 6594117 h 6886530"/>
              <a:gd name="connsiteX3" fmla="*/ 794890 w 3218342"/>
              <a:gd name="connsiteY3" fmla="*/ 6421660 h 6886530"/>
              <a:gd name="connsiteX4" fmla="*/ 617044 w 3218342"/>
              <a:gd name="connsiteY4" fmla="*/ 6249203 h 6886530"/>
              <a:gd name="connsiteX5" fmla="*/ 0 w 3218342"/>
              <a:gd name="connsiteY5" fmla="*/ 0 h 6886530"/>
              <a:gd name="connsiteX6" fmla="*/ 3218045 w 3218342"/>
              <a:gd name="connsiteY6" fmla="*/ 8709 h 6886530"/>
              <a:gd name="connsiteX7" fmla="*/ 3148376 w 3218342"/>
              <a:gd name="connsiteY7" fmla="*/ 6886530 h 6886530"/>
              <a:gd name="connsiteX8" fmla="*/ 0 w 3218342"/>
              <a:gd name="connsiteY8" fmla="*/ 6869113 h 6886530"/>
              <a:gd name="connsiteX9" fmla="*/ 0 w 3218342"/>
              <a:gd name="connsiteY9" fmla="*/ 0 h 6886530"/>
              <a:gd name="connsiteX0" fmla="*/ 617044 w 3219721"/>
              <a:gd name="connsiteY0" fmla="*/ 6249203 h 6886530"/>
              <a:gd name="connsiteX1" fmla="*/ 439198 w 3219721"/>
              <a:gd name="connsiteY1" fmla="*/ 6421660 h 6886530"/>
              <a:gd name="connsiteX2" fmla="*/ 617044 w 3219721"/>
              <a:gd name="connsiteY2" fmla="*/ 6594117 h 6886530"/>
              <a:gd name="connsiteX3" fmla="*/ 794890 w 3219721"/>
              <a:gd name="connsiteY3" fmla="*/ 6421660 h 6886530"/>
              <a:gd name="connsiteX4" fmla="*/ 617044 w 3219721"/>
              <a:gd name="connsiteY4" fmla="*/ 6249203 h 6886530"/>
              <a:gd name="connsiteX5" fmla="*/ 0 w 3219721"/>
              <a:gd name="connsiteY5" fmla="*/ 0 h 6886530"/>
              <a:gd name="connsiteX6" fmla="*/ 3218045 w 3219721"/>
              <a:gd name="connsiteY6" fmla="*/ 8709 h 6886530"/>
              <a:gd name="connsiteX7" fmla="*/ 3218045 w 3219721"/>
              <a:gd name="connsiteY7" fmla="*/ 6886530 h 6886530"/>
              <a:gd name="connsiteX8" fmla="*/ 0 w 3219721"/>
              <a:gd name="connsiteY8" fmla="*/ 6869113 h 6886530"/>
              <a:gd name="connsiteX9" fmla="*/ 0 w 3219721"/>
              <a:gd name="connsiteY9" fmla="*/ 0 h 6886530"/>
              <a:gd name="connsiteX0" fmla="*/ 617044 w 3218045"/>
              <a:gd name="connsiteY0" fmla="*/ 6249203 h 6886530"/>
              <a:gd name="connsiteX1" fmla="*/ 439198 w 3218045"/>
              <a:gd name="connsiteY1" fmla="*/ 6421660 h 6886530"/>
              <a:gd name="connsiteX2" fmla="*/ 617044 w 3218045"/>
              <a:gd name="connsiteY2" fmla="*/ 6594117 h 6886530"/>
              <a:gd name="connsiteX3" fmla="*/ 794890 w 3218045"/>
              <a:gd name="connsiteY3" fmla="*/ 6421660 h 6886530"/>
              <a:gd name="connsiteX4" fmla="*/ 617044 w 3218045"/>
              <a:gd name="connsiteY4" fmla="*/ 6249203 h 6886530"/>
              <a:gd name="connsiteX5" fmla="*/ 0 w 3218045"/>
              <a:gd name="connsiteY5" fmla="*/ 0 h 6886530"/>
              <a:gd name="connsiteX6" fmla="*/ 3104834 w 3218045"/>
              <a:gd name="connsiteY6" fmla="*/ 17418 h 6886530"/>
              <a:gd name="connsiteX7" fmla="*/ 3218045 w 3218045"/>
              <a:gd name="connsiteY7" fmla="*/ 6886530 h 6886530"/>
              <a:gd name="connsiteX8" fmla="*/ 0 w 3218045"/>
              <a:gd name="connsiteY8" fmla="*/ 6869113 h 6886530"/>
              <a:gd name="connsiteX9" fmla="*/ 0 w 3218045"/>
              <a:gd name="connsiteY9" fmla="*/ 0 h 6886530"/>
              <a:gd name="connsiteX0" fmla="*/ 617044 w 3218045"/>
              <a:gd name="connsiteY0" fmla="*/ 6249203 h 6886530"/>
              <a:gd name="connsiteX1" fmla="*/ 439198 w 3218045"/>
              <a:gd name="connsiteY1" fmla="*/ 6421660 h 6886530"/>
              <a:gd name="connsiteX2" fmla="*/ 617044 w 3218045"/>
              <a:gd name="connsiteY2" fmla="*/ 6594117 h 6886530"/>
              <a:gd name="connsiteX3" fmla="*/ 794890 w 3218045"/>
              <a:gd name="connsiteY3" fmla="*/ 6421660 h 6886530"/>
              <a:gd name="connsiteX4" fmla="*/ 617044 w 3218045"/>
              <a:gd name="connsiteY4" fmla="*/ 6249203 h 6886530"/>
              <a:gd name="connsiteX5" fmla="*/ 0 w 3218045"/>
              <a:gd name="connsiteY5" fmla="*/ 0 h 6886530"/>
              <a:gd name="connsiteX6" fmla="*/ 2965497 w 3218045"/>
              <a:gd name="connsiteY6" fmla="*/ 17418 h 6886530"/>
              <a:gd name="connsiteX7" fmla="*/ 3218045 w 3218045"/>
              <a:gd name="connsiteY7" fmla="*/ 6886530 h 6886530"/>
              <a:gd name="connsiteX8" fmla="*/ 0 w 3218045"/>
              <a:gd name="connsiteY8" fmla="*/ 6869113 h 6886530"/>
              <a:gd name="connsiteX9" fmla="*/ 0 w 3218045"/>
              <a:gd name="connsiteY9" fmla="*/ 0 h 6886530"/>
              <a:gd name="connsiteX0" fmla="*/ 617044 w 3026456"/>
              <a:gd name="connsiteY0" fmla="*/ 6249203 h 6886530"/>
              <a:gd name="connsiteX1" fmla="*/ 439198 w 3026456"/>
              <a:gd name="connsiteY1" fmla="*/ 6421660 h 6886530"/>
              <a:gd name="connsiteX2" fmla="*/ 617044 w 3026456"/>
              <a:gd name="connsiteY2" fmla="*/ 6594117 h 6886530"/>
              <a:gd name="connsiteX3" fmla="*/ 794890 w 3026456"/>
              <a:gd name="connsiteY3" fmla="*/ 6421660 h 6886530"/>
              <a:gd name="connsiteX4" fmla="*/ 617044 w 3026456"/>
              <a:gd name="connsiteY4" fmla="*/ 6249203 h 6886530"/>
              <a:gd name="connsiteX5" fmla="*/ 0 w 3026456"/>
              <a:gd name="connsiteY5" fmla="*/ 0 h 6886530"/>
              <a:gd name="connsiteX6" fmla="*/ 2965497 w 3026456"/>
              <a:gd name="connsiteY6" fmla="*/ 17418 h 6886530"/>
              <a:gd name="connsiteX7" fmla="*/ 3026456 w 3026456"/>
              <a:gd name="connsiteY7" fmla="*/ 6886530 h 6886530"/>
              <a:gd name="connsiteX8" fmla="*/ 0 w 3026456"/>
              <a:gd name="connsiteY8" fmla="*/ 6869113 h 6886530"/>
              <a:gd name="connsiteX9" fmla="*/ 0 w 3026456"/>
              <a:gd name="connsiteY9" fmla="*/ 0 h 6886530"/>
              <a:gd name="connsiteX0" fmla="*/ 617044 w 2966551"/>
              <a:gd name="connsiteY0" fmla="*/ 6249203 h 6886530"/>
              <a:gd name="connsiteX1" fmla="*/ 439198 w 2966551"/>
              <a:gd name="connsiteY1" fmla="*/ 6421660 h 6886530"/>
              <a:gd name="connsiteX2" fmla="*/ 617044 w 2966551"/>
              <a:gd name="connsiteY2" fmla="*/ 6594117 h 6886530"/>
              <a:gd name="connsiteX3" fmla="*/ 794890 w 2966551"/>
              <a:gd name="connsiteY3" fmla="*/ 6421660 h 6886530"/>
              <a:gd name="connsiteX4" fmla="*/ 617044 w 2966551"/>
              <a:gd name="connsiteY4" fmla="*/ 6249203 h 6886530"/>
              <a:gd name="connsiteX5" fmla="*/ 0 w 2966551"/>
              <a:gd name="connsiteY5" fmla="*/ 0 h 6886530"/>
              <a:gd name="connsiteX6" fmla="*/ 2965497 w 2966551"/>
              <a:gd name="connsiteY6" fmla="*/ 17418 h 6886530"/>
              <a:gd name="connsiteX7" fmla="*/ 2956788 w 2966551"/>
              <a:gd name="connsiteY7" fmla="*/ 6886530 h 6886530"/>
              <a:gd name="connsiteX8" fmla="*/ 0 w 2966551"/>
              <a:gd name="connsiteY8" fmla="*/ 6869113 h 6886530"/>
              <a:gd name="connsiteX9" fmla="*/ 0 w 2966551"/>
              <a:gd name="connsiteY9" fmla="*/ 0 h 6886530"/>
              <a:gd name="connsiteX0" fmla="*/ 617044 w 2974205"/>
              <a:gd name="connsiteY0" fmla="*/ 6249203 h 6886530"/>
              <a:gd name="connsiteX1" fmla="*/ 439198 w 2974205"/>
              <a:gd name="connsiteY1" fmla="*/ 6421660 h 6886530"/>
              <a:gd name="connsiteX2" fmla="*/ 617044 w 2974205"/>
              <a:gd name="connsiteY2" fmla="*/ 6594117 h 6886530"/>
              <a:gd name="connsiteX3" fmla="*/ 794890 w 2974205"/>
              <a:gd name="connsiteY3" fmla="*/ 6421660 h 6886530"/>
              <a:gd name="connsiteX4" fmla="*/ 617044 w 2974205"/>
              <a:gd name="connsiteY4" fmla="*/ 6249203 h 6886530"/>
              <a:gd name="connsiteX5" fmla="*/ 0 w 2974205"/>
              <a:gd name="connsiteY5" fmla="*/ 0 h 6886530"/>
              <a:gd name="connsiteX6" fmla="*/ 2965497 w 2974205"/>
              <a:gd name="connsiteY6" fmla="*/ 17418 h 6886530"/>
              <a:gd name="connsiteX7" fmla="*/ 2974205 w 2974205"/>
              <a:gd name="connsiteY7" fmla="*/ 6886530 h 6886530"/>
              <a:gd name="connsiteX8" fmla="*/ 0 w 2974205"/>
              <a:gd name="connsiteY8" fmla="*/ 6869113 h 6886530"/>
              <a:gd name="connsiteX9" fmla="*/ 0 w 2974205"/>
              <a:gd name="connsiteY9" fmla="*/ 0 h 6886530"/>
              <a:gd name="connsiteX0" fmla="*/ 617044 w 2974205"/>
              <a:gd name="connsiteY0" fmla="*/ 6249203 h 6886530"/>
              <a:gd name="connsiteX1" fmla="*/ 439198 w 2974205"/>
              <a:gd name="connsiteY1" fmla="*/ 6421660 h 6886530"/>
              <a:gd name="connsiteX2" fmla="*/ 617044 w 2974205"/>
              <a:gd name="connsiteY2" fmla="*/ 6594117 h 6886530"/>
              <a:gd name="connsiteX3" fmla="*/ 794890 w 2974205"/>
              <a:gd name="connsiteY3" fmla="*/ 6421660 h 6886530"/>
              <a:gd name="connsiteX4" fmla="*/ 617044 w 2974205"/>
              <a:gd name="connsiteY4" fmla="*/ 6249203 h 6886530"/>
              <a:gd name="connsiteX5" fmla="*/ 0 w 2974205"/>
              <a:gd name="connsiteY5" fmla="*/ 0 h 6886530"/>
              <a:gd name="connsiteX6" fmla="*/ 2895828 w 2974205"/>
              <a:gd name="connsiteY6" fmla="*/ 0 h 6886530"/>
              <a:gd name="connsiteX7" fmla="*/ 2974205 w 2974205"/>
              <a:gd name="connsiteY7" fmla="*/ 6886530 h 6886530"/>
              <a:gd name="connsiteX8" fmla="*/ 0 w 2974205"/>
              <a:gd name="connsiteY8" fmla="*/ 6869113 h 6886530"/>
              <a:gd name="connsiteX9" fmla="*/ 0 w 2974205"/>
              <a:gd name="connsiteY9" fmla="*/ 0 h 6886530"/>
              <a:gd name="connsiteX0" fmla="*/ 617044 w 2975881"/>
              <a:gd name="connsiteY0" fmla="*/ 6249203 h 6886530"/>
              <a:gd name="connsiteX1" fmla="*/ 439198 w 2975881"/>
              <a:gd name="connsiteY1" fmla="*/ 6421660 h 6886530"/>
              <a:gd name="connsiteX2" fmla="*/ 617044 w 2975881"/>
              <a:gd name="connsiteY2" fmla="*/ 6594117 h 6886530"/>
              <a:gd name="connsiteX3" fmla="*/ 794890 w 2975881"/>
              <a:gd name="connsiteY3" fmla="*/ 6421660 h 6886530"/>
              <a:gd name="connsiteX4" fmla="*/ 617044 w 2975881"/>
              <a:gd name="connsiteY4" fmla="*/ 6249203 h 6886530"/>
              <a:gd name="connsiteX5" fmla="*/ 0 w 2975881"/>
              <a:gd name="connsiteY5" fmla="*/ 0 h 6886530"/>
              <a:gd name="connsiteX6" fmla="*/ 2974205 w 2975881"/>
              <a:gd name="connsiteY6" fmla="*/ 0 h 6886530"/>
              <a:gd name="connsiteX7" fmla="*/ 2974205 w 2975881"/>
              <a:gd name="connsiteY7" fmla="*/ 6886530 h 6886530"/>
              <a:gd name="connsiteX8" fmla="*/ 0 w 2975881"/>
              <a:gd name="connsiteY8" fmla="*/ 6869113 h 6886530"/>
              <a:gd name="connsiteX9" fmla="*/ 0 w 2975881"/>
              <a:gd name="connsiteY9" fmla="*/ 0 h 688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75881" h="6886530">
                <a:moveTo>
                  <a:pt x="617044" y="6249203"/>
                </a:moveTo>
                <a:cubicBezTo>
                  <a:pt x="518822" y="6249203"/>
                  <a:pt x="439198" y="6326415"/>
                  <a:pt x="439198" y="6421660"/>
                </a:cubicBezTo>
                <a:cubicBezTo>
                  <a:pt x="439198" y="6516905"/>
                  <a:pt x="518822" y="6594117"/>
                  <a:pt x="617044" y="6594117"/>
                </a:cubicBezTo>
                <a:cubicBezTo>
                  <a:pt x="715266" y="6594117"/>
                  <a:pt x="794890" y="6516905"/>
                  <a:pt x="794890" y="6421660"/>
                </a:cubicBezTo>
                <a:cubicBezTo>
                  <a:pt x="794890" y="6326415"/>
                  <a:pt x="715266" y="6249203"/>
                  <a:pt x="617044" y="6249203"/>
                </a:cubicBezTo>
                <a:close/>
                <a:moveTo>
                  <a:pt x="0" y="0"/>
                </a:moveTo>
                <a:lnTo>
                  <a:pt x="2974205" y="0"/>
                </a:lnTo>
                <a:cubicBezTo>
                  <a:pt x="2980011" y="2289704"/>
                  <a:pt x="2968399" y="4596826"/>
                  <a:pt x="2974205" y="6886530"/>
                </a:cubicBezTo>
                <a:lnTo>
                  <a:pt x="0" y="68691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CBCB8-759C-43F9-1605-B905C0FD503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170FFA-52B1-44AC-B32E-366003D2085C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7AB11-935B-E52A-980A-D325BB369B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28F6DF8-E700-6906-3532-0B5134D03F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61133" y="-10707"/>
            <a:ext cx="2982912" cy="688816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6D14874-E378-9EEF-D723-DE2F32AD57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9297" y="-10707"/>
            <a:ext cx="2982912" cy="688816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 sz="2000"/>
            </a:lvl1pPr>
          </a:lstStyle>
          <a:p>
            <a:r>
              <a:rPr lang="nb-NO"/>
              <a:t>Klikk på ikonet for å legge til et bilde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1BDF3D-C94C-2284-ED83-E5DF09EF62F2}"/>
              </a:ext>
            </a:extLst>
          </p:cNvPr>
          <p:cNvCxnSpPr>
            <a:cxnSpLocks/>
          </p:cNvCxnSpPr>
          <p:nvPr userDrawn="1"/>
        </p:nvCxnSpPr>
        <p:spPr>
          <a:xfrm>
            <a:off x="1872831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144A43-E3FA-3400-07F0-E7D96689FF05}"/>
              </a:ext>
            </a:extLst>
          </p:cNvPr>
          <p:cNvCxnSpPr>
            <a:cxnSpLocks/>
          </p:cNvCxnSpPr>
          <p:nvPr userDrawn="1"/>
        </p:nvCxnSpPr>
        <p:spPr>
          <a:xfrm>
            <a:off x="1512765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10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Tittel venstre justert ly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F802B-2E07-4595-C309-CB9E2CFE5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0472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64C4A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F696CA-152C-A30C-D1A8-5350E1DB588B}"/>
              </a:ext>
            </a:extLst>
          </p:cNvPr>
          <p:cNvCxnSpPr/>
          <p:nvPr userDrawn="1"/>
        </p:nvCxnSpPr>
        <p:spPr>
          <a:xfrm>
            <a:off x="949569" y="3509889"/>
            <a:ext cx="1659988" cy="0"/>
          </a:xfrm>
          <a:prstGeom prst="line">
            <a:avLst/>
          </a:prstGeom>
          <a:ln w="22225" cap="rnd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C96BA-B80B-4A86-0079-87E88820A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B5CBD46-DC6E-4893-17E1-0A947E5F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84326"/>
            <a:ext cx="10515600" cy="1325563"/>
          </a:xfrm>
        </p:spPr>
        <p:txBody>
          <a:bodyPr anchor="b"/>
          <a:lstStyle>
            <a:lvl1pPr>
              <a:defRPr>
                <a:solidFill>
                  <a:srgbClr val="003D6A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2A98CEF-CEBA-0BAE-1D5D-16FC9C4C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EADEDB8-387A-16A4-4C29-4231A937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520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Haehre Bilde med overskrift mø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2467-80F7-8058-9EB0-2EFABE01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4252"/>
            <a:ext cx="9722704" cy="538346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E9D3C-74AD-21E1-F86A-10400A7BF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371601"/>
            <a:ext cx="12192000" cy="483458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8F8BD-9DCE-43A4-CD52-D6404AD08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72598"/>
            <a:ext cx="9722704" cy="320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4C4A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0D0680-13DD-7F4D-B403-6B37673AB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470358-3161-482E-956A-786E262C1F86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E3EAE5-484A-49A0-6A9D-084F51AA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EFC5B-F6A7-ACF3-45E0-8EE060CD841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1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Haehre Bilde med overskrift Ly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2467-80F7-8058-9EB0-2EFABE01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4252"/>
            <a:ext cx="9722704" cy="538346"/>
          </a:xfrm>
        </p:spPr>
        <p:txBody>
          <a:bodyPr anchor="b">
            <a:normAutofit/>
          </a:bodyPr>
          <a:lstStyle>
            <a:lvl1pPr>
              <a:defRPr sz="3200">
                <a:solidFill>
                  <a:srgbClr val="003D6A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E9D3C-74AD-21E1-F86A-10400A7BF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371601"/>
            <a:ext cx="12192000" cy="483458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88F8BD-9DCE-43A4-CD52-D6404AD08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72598"/>
            <a:ext cx="9722704" cy="320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4C4A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0D0680-13DD-7F4D-B403-6B37673AB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8CB2D-D3DF-46FD-9B62-B45E4F8E2DBB}" type="datetime1">
              <a:rPr lang="nb-NO" smtClean="0"/>
              <a:t>05.02.2026</a:t>
            </a:fld>
            <a:endParaRPr lang="nb-NO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E3EAE5-484A-49A0-6A9D-084F51AA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EFC5B-F6A7-ACF3-45E0-8EE060CD841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98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Kundelogoer 13 ram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77D5-F789-0050-2BEF-9784AA62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69215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82BB0-844D-8F25-95F3-8F795D83F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245" y="1935649"/>
            <a:ext cx="9821509" cy="361204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DC0472-0009-913D-638E-2BC348BE04CA}"/>
              </a:ext>
            </a:extLst>
          </p:cNvPr>
          <p:cNvCxnSpPr>
            <a:cxnSpLocks/>
          </p:cNvCxnSpPr>
          <p:nvPr userDrawn="1"/>
        </p:nvCxnSpPr>
        <p:spPr>
          <a:xfrm>
            <a:off x="5114925" y="1247775"/>
            <a:ext cx="1962150" cy="0"/>
          </a:xfrm>
          <a:prstGeom prst="line">
            <a:avLst/>
          </a:prstGeom>
          <a:ln w="22225">
            <a:solidFill>
              <a:srgbClr val="64C4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3266047-2C7B-17B9-C011-90FBDDE955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0D7875-9976-124F-F8E8-8443B4C1796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A120E-3CBB-4765-91F7-E075A1DA895B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B9303A8-728C-F204-5EEB-2448D4800C0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00F5-4A4B-D57D-3689-949F951AA12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389763" y="2071955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42D0033-0EF4-8CC0-BDC9-FA75890BB66A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348174" y="2071954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827E153-43BA-420B-B795-4ADC08EBA76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306585" y="2071954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59D1B0-E282-B735-EEDA-46A026ADE4D2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64996" y="2071954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D630346-B7FE-C065-2083-706FD7C5EE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425285" y="3335660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76F8B11-CB89-819E-0C7D-4548C03D6AC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383696" y="3335659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F1CA412-6951-1747-5CD1-F0FD2BA2F7E2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5342107" y="3335659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3D65D7A-E545-A5F4-0138-0C0044D0151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7300518" y="3335659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90887BA-5549-2E31-1D04-9A872F7FA955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2389763" y="4582011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B392B34-B117-BEE9-B895-71B47DBD3612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4348174" y="4582010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7F63743-2A9B-0C4A-C508-484EDBBE7E24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306585" y="4582010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0FBD15D-BDC9-9A88-4A5B-5F0691DFD773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8264996" y="4582010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E1A788A2-3FB1-328D-4C46-4E88E27B9ABF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9258929" y="3331141"/>
            <a:ext cx="1507786" cy="8498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10969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Kundelogoer 12 ram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77D5-F789-0050-2BEF-9784AA62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69215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7" name="Picture 6" descr="A picture containing weapon, brass knucks, transport, window&#10;&#10;Description automatically generated">
            <a:extLst>
              <a:ext uri="{FF2B5EF4-FFF2-40B4-BE49-F238E27FC236}">
                <a16:creationId xmlns:a16="http://schemas.microsoft.com/office/drawing/2014/main" id="{69582BB0-844D-8F25-95F3-8F795D83F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45" y="1482590"/>
            <a:ext cx="9821509" cy="451816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DC0472-0009-913D-638E-2BC348BE04CA}"/>
              </a:ext>
            </a:extLst>
          </p:cNvPr>
          <p:cNvCxnSpPr>
            <a:cxnSpLocks/>
          </p:cNvCxnSpPr>
          <p:nvPr userDrawn="1"/>
        </p:nvCxnSpPr>
        <p:spPr>
          <a:xfrm>
            <a:off x="5114925" y="1247775"/>
            <a:ext cx="1962150" cy="0"/>
          </a:xfrm>
          <a:prstGeom prst="line">
            <a:avLst/>
          </a:prstGeom>
          <a:ln w="22225">
            <a:solidFill>
              <a:srgbClr val="64C4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3266047-2C7B-17B9-C011-90FBDDE955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0D7875-9976-124F-F8E8-8443B4C1796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F9E8A-A2DC-4B6B-9507-36391BEF4DD2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B9303A8-728C-F204-5EEB-2448D4800C0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00F5-4A4B-D57D-3689-949F951AA12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488332" y="1641474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A2F73F5-D6A8-F63E-4962-58BBFCE81DB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897549" y="1641474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4C19FE5-46CA-E8EE-8770-EF23669FCDB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306766" y="1641474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2045018-9847-FFB3-C741-F6E366A958DE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843664" y="1641474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E35DF6DB-26FC-43E6-0EF2-892ADBE45B3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488332" y="3294568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5C3F39D-B875-8FC2-4707-F7642A5443A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897549" y="3294568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4C1ADE26-A1FB-4B43-9706-EC6A08D72310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306766" y="3294568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2C4F5AE-F149-C335-1E9C-87B93A8A792E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8843664" y="3294568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7DAAF54D-2014-15B2-A61D-0ED603749274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488332" y="4848866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9BC08A92-A877-FB11-67F7-CBE9265F27F9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897549" y="4848866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85D5133-B067-F7AA-B0AD-CA31823A71D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306766" y="4848866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2F1B5FA-1DB2-D0DD-311C-61FC70947F18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8843664" y="4848866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82142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Kundelogoer 9 ram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82BB0-844D-8F25-95F3-8F795D83F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2000"/>
            <a:ext cx="12385905" cy="6967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B77D5-F789-0050-2BEF-9784AA62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69215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2F18A2-6D3C-4E87-7BA3-18599010E8A6}"/>
              </a:ext>
            </a:extLst>
          </p:cNvPr>
          <p:cNvCxnSpPr>
            <a:cxnSpLocks/>
          </p:cNvCxnSpPr>
          <p:nvPr userDrawn="1"/>
        </p:nvCxnSpPr>
        <p:spPr>
          <a:xfrm>
            <a:off x="5114925" y="1247775"/>
            <a:ext cx="1962150" cy="0"/>
          </a:xfrm>
          <a:prstGeom prst="line">
            <a:avLst/>
          </a:prstGeom>
          <a:ln w="22225">
            <a:solidFill>
              <a:srgbClr val="64C4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98CC3341-B633-EBDA-562E-7360926903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A7541BB-036A-B06B-8A94-A25332A5916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DC23F0-BDED-4CD8-A755-4A41269AF182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ACF444-A8C5-1DC7-71BF-C0CE8FF7199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9C49B39-384E-B373-F6BD-24F2EEA95D8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594121" y="1592836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0C450-FBB6-B31E-4429-2ACBF14CC09A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207626" y="1592836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65437AE-FD4B-B9D9-9C6C-B28EFF8E626D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7821131" y="1592836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21B9A57-40AA-F5BD-D0C1-E648EFE40760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2594121" y="3234064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362D8DD-12B3-1AD2-806D-9220F6D40409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207626" y="3234064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A9395DD-5ACD-38F1-81F3-5B196E793143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7821131" y="3234064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F5F81CF-F9D4-AA5D-40DA-F59E5FAD1423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2594121" y="4877600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E9C0401-51B5-76DA-778B-EAA07001FE7F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207626" y="4877600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54F03E1-D143-D8ED-80C4-4A34886D76A3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7821131" y="4877600"/>
            <a:ext cx="1887166" cy="1053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85383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Kundelogoer 8 ram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82BB0-844D-8F25-95F3-8F795D83F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85905" cy="6967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B77D5-F789-0050-2BEF-9784AA62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69215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42B0F8-DDBE-27AE-C909-FC830823716D}"/>
              </a:ext>
            </a:extLst>
          </p:cNvPr>
          <p:cNvCxnSpPr>
            <a:cxnSpLocks/>
          </p:cNvCxnSpPr>
          <p:nvPr userDrawn="1"/>
        </p:nvCxnSpPr>
        <p:spPr>
          <a:xfrm>
            <a:off x="5114925" y="1247775"/>
            <a:ext cx="1962150" cy="0"/>
          </a:xfrm>
          <a:prstGeom prst="line">
            <a:avLst/>
          </a:prstGeom>
          <a:ln w="22225">
            <a:solidFill>
              <a:srgbClr val="64C4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EE74FB9-9AB1-0F5E-EC29-73511A4C2B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337ABE-1F37-C954-E15F-FB2CBE72EED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B8368D-9F59-45E6-A2E4-D547C6B9AE99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5362678-4363-850F-9B95-F508D056526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F083A5E-DA99-1742-604F-42792A03A52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1543534" y="2206011"/>
            <a:ext cx="1887166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43761-0823-4DDC-C862-AECBA2F30B2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952751" y="2167099"/>
            <a:ext cx="1887166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D3BA730-8AAE-9E83-000C-AD65FB313374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313336" y="2167099"/>
            <a:ext cx="1887166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14F7614-EE7F-FF56-6A05-A43C580DD5D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702932" y="2167099"/>
            <a:ext cx="1887166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EE82AFA-DA20-6123-C251-8EE54E78D784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543534" y="3704069"/>
            <a:ext cx="1887166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4D13EAB-1B47-0392-3249-444C24AA251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952751" y="3704069"/>
            <a:ext cx="1887166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5F7C71B7-A201-8CA4-931A-5D68882ED766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313336" y="3704069"/>
            <a:ext cx="1887166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146B80E-C92F-2AF7-B580-51CDF7B9946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8702932" y="3704069"/>
            <a:ext cx="1887166" cy="9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78429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Kundelogoer 6 ram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82BB0-844D-8F25-95F3-8F795D83F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385903" cy="6967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B77D5-F789-0050-2BEF-9784AA62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69215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42B0F8-DDBE-27AE-C909-FC830823716D}"/>
              </a:ext>
            </a:extLst>
          </p:cNvPr>
          <p:cNvCxnSpPr>
            <a:cxnSpLocks/>
          </p:cNvCxnSpPr>
          <p:nvPr userDrawn="1"/>
        </p:nvCxnSpPr>
        <p:spPr>
          <a:xfrm>
            <a:off x="5114925" y="1247775"/>
            <a:ext cx="1962150" cy="0"/>
          </a:xfrm>
          <a:prstGeom prst="line">
            <a:avLst/>
          </a:prstGeom>
          <a:ln w="22225">
            <a:solidFill>
              <a:srgbClr val="64C4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B81B162-438D-D9A6-D0C2-29CC30E51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3EB552-CA9E-2043-9F4E-D50668553A6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6D4522-4077-4EE1-BC28-78913D4B47B5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F256934-1250-C525-9907-FE65EAB378E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B352F49-4047-0CC9-9A2E-4FECF223942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223669" y="1894721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103EE25-108F-6D08-A20E-04ECC0673B1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11681" y="1894721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63E7DA4-16F5-DDE5-F652-5B177C66605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086205" y="1903792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CF7DDAD-1A71-352D-917E-7EB9D2376639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2201717" y="3787786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76FC6D1-1A8B-072B-0FEE-6810C3092FE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54974" y="3787786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588796FE-4967-77CD-2A43-81DF0C1BFBB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8108231" y="3787786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7806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Kundelogoer 4 ram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82BB0-844D-8F25-95F3-8F795D83F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385903" cy="6967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B77D5-F789-0050-2BEF-9784AA62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69215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42B0F8-DDBE-27AE-C909-FC830823716D}"/>
              </a:ext>
            </a:extLst>
          </p:cNvPr>
          <p:cNvCxnSpPr>
            <a:cxnSpLocks/>
          </p:cNvCxnSpPr>
          <p:nvPr userDrawn="1"/>
        </p:nvCxnSpPr>
        <p:spPr>
          <a:xfrm>
            <a:off x="5114925" y="1247775"/>
            <a:ext cx="1962150" cy="0"/>
          </a:xfrm>
          <a:prstGeom prst="line">
            <a:avLst/>
          </a:prstGeom>
          <a:ln w="22225">
            <a:solidFill>
              <a:srgbClr val="64C4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DA7A4D2-BB46-0CD8-2057-F73810BBC5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79296A-4D65-2F9E-1530-F842435B59B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37D174-AB04-48BD-A593-0A44B1EBFA0C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50747A2-74A5-F3A5-738B-4A880FA878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561584F-EF4B-B607-FA0C-1CC3B44498B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66086" y="1831277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78B43-A7E5-3549-EC8F-2A66E51F44A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698393" y="1831277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DB851D2-9B88-273F-D10C-C14AA8BCD8CB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566086" y="3869436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45BB82B-E6BB-5B43-3D32-7E244DA2708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698393" y="3869436"/>
            <a:ext cx="2075955" cy="1286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53093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Kundelogoer 3 ram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82BB0-844D-8F25-95F3-8F795D83F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385901" cy="6967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B77D5-F789-0050-2BEF-9784AA62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69215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42B0F8-DDBE-27AE-C909-FC830823716D}"/>
              </a:ext>
            </a:extLst>
          </p:cNvPr>
          <p:cNvCxnSpPr>
            <a:cxnSpLocks/>
          </p:cNvCxnSpPr>
          <p:nvPr userDrawn="1"/>
        </p:nvCxnSpPr>
        <p:spPr>
          <a:xfrm>
            <a:off x="5114925" y="1247775"/>
            <a:ext cx="1962150" cy="0"/>
          </a:xfrm>
          <a:prstGeom prst="line">
            <a:avLst/>
          </a:prstGeom>
          <a:ln w="22225">
            <a:solidFill>
              <a:srgbClr val="64C4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DA7A4D2-BB46-0CD8-2057-F73810BBC5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79296A-4D65-2F9E-1530-F842435B59B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36A931-9F2D-49F7-AB93-86F554E7DD8A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50747A2-74A5-F3A5-738B-4A880FA878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9E267-F64C-01C2-7E31-EE32528C156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900541" y="2546906"/>
            <a:ext cx="2219325" cy="158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4A20909-CB0A-8F5D-52A5-A904904FF75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83289" y="2518335"/>
            <a:ext cx="2219325" cy="158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3C6D36-01AF-5EA0-5A50-31AA1CBE8DE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318788" y="2480235"/>
            <a:ext cx="2219325" cy="1589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28745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Kundelogoer  ram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582BB0-844D-8F25-95F3-8F795D83FF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385901" cy="6967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B77D5-F789-0050-2BEF-9784AA62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26"/>
            <a:ext cx="10515600" cy="69215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42B0F8-DDBE-27AE-C909-FC830823716D}"/>
              </a:ext>
            </a:extLst>
          </p:cNvPr>
          <p:cNvCxnSpPr>
            <a:cxnSpLocks/>
          </p:cNvCxnSpPr>
          <p:nvPr userDrawn="1"/>
        </p:nvCxnSpPr>
        <p:spPr>
          <a:xfrm>
            <a:off x="5114925" y="1247775"/>
            <a:ext cx="1962150" cy="0"/>
          </a:xfrm>
          <a:prstGeom prst="line">
            <a:avLst/>
          </a:prstGeom>
          <a:ln w="22225">
            <a:solidFill>
              <a:srgbClr val="64C4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DA7A4D2-BB46-0CD8-2057-F73810BBC5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79296A-4D65-2F9E-1530-F842435B59B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6F4098-9A3D-49EB-A585-671564F4545C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50747A2-74A5-F3A5-738B-4A880FA878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9E267-F64C-01C2-7E31-EE32528C156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171218" y="2397853"/>
            <a:ext cx="2448000" cy="17266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4A20909-CB0A-8F5D-52A5-A904904FF75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707094" y="2378397"/>
            <a:ext cx="2448000" cy="172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5885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ehre Pros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sjon">
            <a:extLst>
              <a:ext uri="{FF2B5EF4-FFF2-40B4-BE49-F238E27FC236}">
                <a16:creationId xmlns:a16="http://schemas.microsoft.com/office/drawing/2014/main" id="{80F7197A-C10B-4281-758A-6EE703F5C3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2A0CE8C2-C467-ABD9-C48C-8AC943A108D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6FC753-1413-4A94-B336-DFB7A5054660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F98E03F-C6DC-A909-F155-86CC732F1BD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5" name="Prosjekt bilde">
            <a:extLst>
              <a:ext uri="{FF2B5EF4-FFF2-40B4-BE49-F238E27FC236}">
                <a16:creationId xmlns:a16="http://schemas.microsoft.com/office/drawing/2014/main" id="{8CF4281A-1D95-B2B0-199D-F3C9E7A226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55244" y="1295989"/>
            <a:ext cx="4865276" cy="4866354"/>
          </a:xfrm>
          <a:custGeom>
            <a:avLst/>
            <a:gdLst>
              <a:gd name="connsiteX0" fmla="*/ 2432638 w 4865276"/>
              <a:gd name="connsiteY0" fmla="*/ 0 h 4866354"/>
              <a:gd name="connsiteX1" fmla="*/ 4865276 w 4865276"/>
              <a:gd name="connsiteY1" fmla="*/ 2433177 h 4866354"/>
              <a:gd name="connsiteX2" fmla="*/ 2432638 w 4865276"/>
              <a:gd name="connsiteY2" fmla="*/ 4866354 h 4866354"/>
              <a:gd name="connsiteX3" fmla="*/ 0 w 4865276"/>
              <a:gd name="connsiteY3" fmla="*/ 2433177 h 4866354"/>
              <a:gd name="connsiteX4" fmla="*/ 2432638 w 4865276"/>
              <a:gd name="connsiteY4" fmla="*/ 0 h 486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5276" h="4866354">
                <a:moveTo>
                  <a:pt x="2432638" y="0"/>
                </a:moveTo>
                <a:cubicBezTo>
                  <a:pt x="3776147" y="0"/>
                  <a:pt x="4865276" y="1089370"/>
                  <a:pt x="4865276" y="2433177"/>
                </a:cubicBezTo>
                <a:cubicBezTo>
                  <a:pt x="4865276" y="3776984"/>
                  <a:pt x="3776147" y="4866354"/>
                  <a:pt x="2432638" y="4866354"/>
                </a:cubicBezTo>
                <a:cubicBezTo>
                  <a:pt x="1089129" y="4866354"/>
                  <a:pt x="0" y="3776984"/>
                  <a:pt x="0" y="2433177"/>
                </a:cubicBezTo>
                <a:cubicBezTo>
                  <a:pt x="0" y="1089370"/>
                  <a:pt x="1089129" y="0"/>
                  <a:pt x="2432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9" name="Entreprise form">
            <a:extLst>
              <a:ext uri="{FF2B5EF4-FFF2-40B4-BE49-F238E27FC236}">
                <a16:creationId xmlns:a16="http://schemas.microsoft.com/office/drawing/2014/main" id="{0020DFD0-FB3C-943F-F809-569014949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1165" y="3219897"/>
            <a:ext cx="1171575" cy="10953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1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rosjekt størrelse">
            <a:extLst>
              <a:ext uri="{FF2B5EF4-FFF2-40B4-BE49-F238E27FC236}">
                <a16:creationId xmlns:a16="http://schemas.microsoft.com/office/drawing/2014/main" id="{8CBE2569-9CDF-BC0F-EB7F-2A07099ED2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3215" y="5279998"/>
            <a:ext cx="1171575" cy="4226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MNOK</a:t>
            </a:r>
          </a:p>
        </p:txBody>
      </p:sp>
      <p:sp>
        <p:nvSpPr>
          <p:cNvPr id="31" name="Tidsperiode">
            <a:extLst>
              <a:ext uri="{FF2B5EF4-FFF2-40B4-BE49-F238E27FC236}">
                <a16:creationId xmlns:a16="http://schemas.microsoft.com/office/drawing/2014/main" id="{4DA5F8DA-F442-A63B-9CD1-CBA1A9D462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4836" y="1890610"/>
            <a:ext cx="1171575" cy="8525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MNOK">
            <a:extLst>
              <a:ext uri="{FF2B5EF4-FFF2-40B4-BE49-F238E27FC236}">
                <a16:creationId xmlns:a16="http://schemas.microsoft.com/office/drawing/2014/main" id="{3320E3A2-2595-6E1B-79E4-F5D64817B3ED}"/>
              </a:ext>
            </a:extLst>
          </p:cNvPr>
          <p:cNvSpPr txBox="1"/>
          <p:nvPr userDrawn="1"/>
        </p:nvSpPr>
        <p:spPr>
          <a:xfrm>
            <a:off x="2802755" y="5524510"/>
            <a:ext cx="812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rgbClr val="FFFFFF"/>
                </a:solidFill>
              </a:rPr>
              <a:t>MNOK</a:t>
            </a:r>
            <a:endParaRPr lang="nb-NO" sz="1600" b="1">
              <a:solidFill>
                <a:srgbClr val="FFFFFF"/>
              </a:solidFill>
            </a:endParaRPr>
          </a:p>
        </p:txBody>
      </p:sp>
      <p:sp>
        <p:nvSpPr>
          <p:cNvPr id="4" name="Forklarende tekst">
            <a:extLst>
              <a:ext uri="{FF2B5EF4-FFF2-40B4-BE49-F238E27FC236}">
                <a16:creationId xmlns:a16="http://schemas.microsoft.com/office/drawing/2014/main" id="{4F87AA55-3F2D-8A16-6EFA-9CDA6B76AB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47584" y="837470"/>
            <a:ext cx="5878019" cy="5134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700"/>
              </a:lnSpc>
              <a:buFontTx/>
              <a:buNone/>
              <a:defRPr sz="1400">
                <a:solidFill>
                  <a:srgbClr val="64C4AE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Prosjekt">
            <a:extLst>
              <a:ext uri="{FF2B5EF4-FFF2-40B4-BE49-F238E27FC236}">
                <a16:creationId xmlns:a16="http://schemas.microsoft.com/office/drawing/2014/main" id="{32B42DE5-7B3E-B5DF-3F6C-CE372FEB54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91241" y="390526"/>
            <a:ext cx="6134362" cy="430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Kundelogoer">
            <a:extLst>
              <a:ext uri="{FF2B5EF4-FFF2-40B4-BE49-F238E27FC236}">
                <a16:creationId xmlns:a16="http://schemas.microsoft.com/office/drawing/2014/main" id="{1FC8E37C-1FE9-8E7B-6040-F65A23231AD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877607" y="1295400"/>
            <a:ext cx="1897062" cy="88423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EBBF31-30A3-D4E4-7E63-0E9516C4D4E3}"/>
              </a:ext>
            </a:extLst>
          </p:cNvPr>
          <p:cNvCxnSpPr>
            <a:cxnSpLocks/>
          </p:cNvCxnSpPr>
          <p:nvPr userDrawn="1"/>
        </p:nvCxnSpPr>
        <p:spPr>
          <a:xfrm>
            <a:off x="1872831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67340E-A81C-7EF3-623E-EB0825FB1575}"/>
              </a:ext>
            </a:extLst>
          </p:cNvPr>
          <p:cNvCxnSpPr>
            <a:cxnSpLocks/>
          </p:cNvCxnSpPr>
          <p:nvPr userDrawn="1"/>
        </p:nvCxnSpPr>
        <p:spPr>
          <a:xfrm>
            <a:off x="1512765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473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_TOT_Kart_Ly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5BDF4-6887-9116-FA3D-36E232F6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53779AC-1DD7-4DCD-8B32-822BF63078CA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C046F-F722-F99F-2E1B-244C4174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B12E6-34C6-97EA-0371-BD1F37C6B7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BB0B3DD-3A73-5185-C3C1-6921376182B5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08" y="755165"/>
            <a:ext cx="4846592" cy="5538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20BFEE-AC01-066A-FB61-D6D7475115F4}"/>
              </a:ext>
            </a:extLst>
          </p:cNvPr>
          <p:cNvSpPr txBox="1"/>
          <p:nvPr userDrawn="1"/>
        </p:nvSpPr>
        <p:spPr>
          <a:xfrm>
            <a:off x="1276350" y="-428625"/>
            <a:ext cx="889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HUSK: </a:t>
            </a:r>
            <a:r>
              <a:rPr lang="en-GB" sz="1400" err="1"/>
              <a:t>Steds</a:t>
            </a:r>
            <a:r>
              <a:rPr lang="en-GB" sz="1400"/>
              <a:t>-ikon </a:t>
            </a:r>
            <a:r>
              <a:rPr lang="en-GB" sz="1400" err="1"/>
              <a:t>må</a:t>
            </a:r>
            <a:r>
              <a:rPr lang="en-GB" sz="1400"/>
              <a:t> </a:t>
            </a:r>
            <a:r>
              <a:rPr lang="en-GB" sz="1400" err="1"/>
              <a:t>kopieres</a:t>
            </a:r>
            <a:r>
              <a:rPr lang="en-GB" sz="1400"/>
              <a:t> inn </a:t>
            </a:r>
            <a:r>
              <a:rPr lang="en-GB" sz="1400" err="1"/>
              <a:t>fra</a:t>
            </a:r>
            <a:r>
              <a:rPr lang="en-GB" sz="1400"/>
              <a:t> </a:t>
            </a:r>
            <a:r>
              <a:rPr lang="en-GB" sz="1400" err="1"/>
              <a:t>tilsvarende</a:t>
            </a:r>
            <a:r>
              <a:rPr lang="en-GB" sz="1400"/>
              <a:t> slide </a:t>
            </a:r>
            <a:r>
              <a:rPr lang="en-GB" sz="1400" err="1"/>
              <a:t>eller</a:t>
            </a:r>
            <a:r>
              <a:rPr lang="en-GB" sz="1400"/>
              <a:t> </a:t>
            </a:r>
            <a:r>
              <a:rPr lang="en-GB" sz="1400" err="1"/>
              <a:t>hentes</a:t>
            </a:r>
            <a:r>
              <a:rPr lang="en-GB" sz="1400"/>
              <a:t> </a:t>
            </a:r>
            <a:r>
              <a:rPr lang="en-GB" sz="1400" err="1"/>
              <a:t>fra</a:t>
            </a:r>
            <a:r>
              <a:rPr lang="en-GB" sz="1400"/>
              <a:t> </a:t>
            </a:r>
            <a:r>
              <a:rPr lang="en-GB" sz="1400" err="1"/>
              <a:t>bildebank</a:t>
            </a: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3622741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_TOT_Kart_Bla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5BDF4-6887-9116-FA3D-36E232F6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6C03F782-E2AE-4F09-BC5A-8816C0B3965B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C046F-F722-F99F-2E1B-244C4174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B12E6-34C6-97EA-0371-BD1F37C6B7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F5D7CC4-ED1B-725F-1428-9D89F206D685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08" y="755165"/>
            <a:ext cx="4846592" cy="5538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65C0E-4F46-BE45-085F-ACF9F120F9E3}"/>
              </a:ext>
            </a:extLst>
          </p:cNvPr>
          <p:cNvSpPr txBox="1"/>
          <p:nvPr userDrawn="1"/>
        </p:nvSpPr>
        <p:spPr>
          <a:xfrm>
            <a:off x="1276350" y="-428625"/>
            <a:ext cx="889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HUSK: </a:t>
            </a:r>
            <a:r>
              <a:rPr lang="en-GB" sz="1400" err="1"/>
              <a:t>Steds</a:t>
            </a:r>
            <a:r>
              <a:rPr lang="en-GB" sz="1400"/>
              <a:t>-ikon </a:t>
            </a:r>
            <a:r>
              <a:rPr lang="en-GB" sz="1400" err="1"/>
              <a:t>må</a:t>
            </a:r>
            <a:r>
              <a:rPr lang="en-GB" sz="1400"/>
              <a:t> </a:t>
            </a:r>
            <a:r>
              <a:rPr lang="en-GB" sz="1400" err="1"/>
              <a:t>kopieres</a:t>
            </a:r>
            <a:r>
              <a:rPr lang="en-GB" sz="1400"/>
              <a:t> inn </a:t>
            </a:r>
            <a:r>
              <a:rPr lang="en-GB" sz="1400" err="1"/>
              <a:t>fra</a:t>
            </a:r>
            <a:r>
              <a:rPr lang="en-GB" sz="1400"/>
              <a:t> </a:t>
            </a:r>
            <a:r>
              <a:rPr lang="en-GB" sz="1400" err="1"/>
              <a:t>tilsvarende</a:t>
            </a:r>
            <a:r>
              <a:rPr lang="en-GB" sz="1400"/>
              <a:t> slide </a:t>
            </a:r>
            <a:r>
              <a:rPr lang="en-GB" sz="1400" err="1"/>
              <a:t>eller</a:t>
            </a:r>
            <a:r>
              <a:rPr lang="en-GB" sz="1400"/>
              <a:t> </a:t>
            </a:r>
            <a:r>
              <a:rPr lang="en-GB" sz="1400" err="1"/>
              <a:t>hentes</a:t>
            </a:r>
            <a:r>
              <a:rPr lang="en-GB" sz="1400"/>
              <a:t> </a:t>
            </a:r>
            <a:r>
              <a:rPr lang="en-GB" sz="1400" err="1"/>
              <a:t>fra</a:t>
            </a:r>
            <a:r>
              <a:rPr lang="en-GB" sz="1400"/>
              <a:t> </a:t>
            </a:r>
            <a:r>
              <a:rPr lang="en-GB" sz="1400" err="1"/>
              <a:t>bildebank</a:t>
            </a: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414055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ehre_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F665285-1BB9-1D93-D438-10471E4330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87" y="2206538"/>
            <a:ext cx="4359262" cy="1945168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5E382B-59FC-98B8-805D-E5DF4B8C2C6D}"/>
              </a:ext>
            </a:extLst>
          </p:cNvPr>
          <p:cNvSpPr txBox="1"/>
          <p:nvPr userDrawn="1"/>
        </p:nvSpPr>
        <p:spPr>
          <a:xfrm>
            <a:off x="2307770" y="4247456"/>
            <a:ext cx="412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solidFill>
                  <a:schemeClr val="accent2"/>
                </a:solidFill>
                <a:latin typeface="Barlow" panose="00000500000000000000" pitchFamily="2" charset="0"/>
              </a:rPr>
              <a:t>VI BYGGER FREMTIDEN</a:t>
            </a:r>
            <a:endParaRPr lang="nb-NO" sz="2400" b="1">
              <a:solidFill>
                <a:schemeClr val="accent2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0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_Visjon og verdi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5BDF4-6887-9116-FA3D-36E232F6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6C03F782-E2AE-4F09-BC5A-8816C0B3965B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C046F-F722-F99F-2E1B-244C4174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3CB95-BCB9-3915-E174-D2B4FCE072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8854" y="2532733"/>
            <a:ext cx="7174292" cy="13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_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E866-9ABC-3CBB-FD6F-76084F02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3D6A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F36D5-4A53-24EF-D33D-EA10EEA7E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CE6A25-F117-0E7A-5644-CA7FBE550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C34753-53AC-4104-8135-B828B1A18DCB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9F2C277-0CB4-CAEA-32C0-4FAAD7A0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1522D7-F468-38ED-7971-1C8FBF7FB135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38199" y="1817384"/>
            <a:ext cx="10515600" cy="436911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5159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A5A3-55B4-618A-E08E-3AE0BA272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3D6A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78C941A-EDE7-3528-FD4D-A89A8F05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DC41F9-DDB9-46B8-BCD6-FEB228060455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63CBF2-2A4D-E293-E0E0-7ADC8255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86EE52-F041-4B8B-4944-C75620DDF4BA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696B6-97D5-2E8E-EF66-D15F57D4CC5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172199" y="1807852"/>
            <a:ext cx="5181600" cy="436911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B524B1-1F17-D244-514D-2A39464449FF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38202" y="1807852"/>
            <a:ext cx="5181600" cy="436911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8464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3C3C-68CC-30E0-A54C-C745B29D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416A8-1017-99E1-E497-D4A6E8DD1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2278E8-0190-CD97-82E8-527459F7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5CFED7-DD11-4E88-86C5-96719F6F5F6E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4C7AFE-1662-DF6A-1B43-3560E02A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906CEA-C4AC-10A4-23F2-7BA354C82B2B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33A922-C4DD-44F4-1833-1B7B74D10642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5180011" y="996951"/>
            <a:ext cx="6172199" cy="487203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8242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5BDF4-6887-9116-FA3D-36E232F6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6B3DC4-2CD1-4DAC-B9C9-B8D8F4272872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C046F-F722-F99F-2E1B-244C4174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B12E6-34C6-97EA-0371-BD1F37C6B7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2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_BLANK_Bla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8B12E6-34C6-97EA-0371-BD1F37C6B7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B705BE-9F5A-CB04-BE9D-606344B98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01B800-F144-4A26-AB77-93B822976C2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6620EC-D8DC-0AE8-DD5F-89376C19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406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ehre Rundt bilde H punkt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8676-1A4D-DE22-C485-9F571D01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6778"/>
            <a:ext cx="5257800" cy="1009648"/>
          </a:xfrm>
        </p:spPr>
        <p:txBody>
          <a:bodyPr anchor="b">
            <a:normAutofit/>
          </a:bodyPr>
          <a:lstStyle>
            <a:lvl1pPr>
              <a:defRPr sz="3200">
                <a:solidFill>
                  <a:srgbClr val="003D6A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74D47C-4B54-F175-E5AA-7E250A4EC6C5}"/>
              </a:ext>
            </a:extLst>
          </p:cNvPr>
          <p:cNvCxnSpPr/>
          <p:nvPr userDrawn="1"/>
        </p:nvCxnSpPr>
        <p:spPr>
          <a:xfrm>
            <a:off x="539994" y="1919214"/>
            <a:ext cx="1659988" cy="0"/>
          </a:xfrm>
          <a:prstGeom prst="line">
            <a:avLst/>
          </a:prstGeom>
          <a:ln w="22225" cap="rnd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0C8704F-5542-03DA-E317-7CC2E9D5E0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02337" y="658812"/>
            <a:ext cx="5572126" cy="5572126"/>
          </a:xfrm>
          <a:custGeom>
            <a:avLst/>
            <a:gdLst>
              <a:gd name="connsiteX0" fmla="*/ 2786063 w 5572126"/>
              <a:gd name="connsiteY0" fmla="*/ 0 h 5572126"/>
              <a:gd name="connsiteX1" fmla="*/ 5572126 w 5572126"/>
              <a:gd name="connsiteY1" fmla="*/ 2786063 h 5572126"/>
              <a:gd name="connsiteX2" fmla="*/ 2786063 w 5572126"/>
              <a:gd name="connsiteY2" fmla="*/ 5572126 h 5572126"/>
              <a:gd name="connsiteX3" fmla="*/ 0 w 5572126"/>
              <a:gd name="connsiteY3" fmla="*/ 2786063 h 5572126"/>
              <a:gd name="connsiteX4" fmla="*/ 2786063 w 5572126"/>
              <a:gd name="connsiteY4" fmla="*/ 0 h 557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26" h="5572126">
                <a:moveTo>
                  <a:pt x="2786063" y="0"/>
                </a:moveTo>
                <a:cubicBezTo>
                  <a:pt x="4324763" y="0"/>
                  <a:pt x="5572126" y="1247363"/>
                  <a:pt x="5572126" y="2786063"/>
                </a:cubicBezTo>
                <a:cubicBezTo>
                  <a:pt x="5572126" y="4324763"/>
                  <a:pt x="4324763" y="5572126"/>
                  <a:pt x="2786063" y="5572126"/>
                </a:cubicBezTo>
                <a:cubicBezTo>
                  <a:pt x="1247363" y="5572126"/>
                  <a:pt x="0" y="4324763"/>
                  <a:pt x="0" y="2786063"/>
                </a:cubicBezTo>
                <a:cubicBezTo>
                  <a:pt x="0" y="1247363"/>
                  <a:pt x="1247363" y="0"/>
                  <a:pt x="2786063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4A3DEE-CAD4-0A30-A724-532A3B616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3896" y="6349639"/>
            <a:ext cx="2488435" cy="39248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36179A-1A97-27A9-A08D-5FC15AA3494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71E95B-5901-4324-8093-A30A82C57906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EFA699-DC3D-0D5A-84DE-62C0D62C47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2C193F2-B6FB-DDF9-B269-942D083834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83206" y="5995015"/>
            <a:ext cx="1887121" cy="196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err="1"/>
              <a:t>Kreditering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E1C0BD-7A08-5E0C-F149-690B0A7329E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77077" y="1994437"/>
            <a:ext cx="5257799" cy="41718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3D6A"/>
                </a:solidFill>
              </a:defRPr>
            </a:lvl1pPr>
            <a:lvl2pPr marL="800100" indent="-34290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3D6A"/>
                </a:solidFill>
              </a:defRPr>
            </a:lvl2pPr>
            <a:lvl3pPr marL="1257300" indent="-34290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rgbClr val="003D6A"/>
                </a:solidFill>
              </a:defRPr>
            </a:lvl3pPr>
            <a:lvl4pPr marL="1657350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3D6A"/>
                </a:solidFill>
              </a:defRPr>
            </a:lvl4pPr>
            <a:lvl5pPr marL="2114550" indent="-285750"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>
                <a:solidFill>
                  <a:srgbClr val="003D6A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8210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C5AE2-8889-56F7-67B9-3FC5FED4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F76D2C5-9E3D-4C58-E2BC-389CD224E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4127"/>
            <a:ext cx="652894" cy="298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D04A4E46-FBD0-45E9-A16B-B33236688FBE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D17D40C-2E01-254A-7FB3-7A1B611A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2984" y="6294127"/>
            <a:ext cx="328176" cy="298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FC1D147A-ABFD-4AB6-9F7B-FDFFF19F5AD5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E3470C-1727-C3A0-248B-182F2E85D21A}"/>
              </a:ext>
            </a:extLst>
          </p:cNvPr>
          <p:cNvCxnSpPr>
            <a:cxnSpLocks/>
          </p:cNvCxnSpPr>
          <p:nvPr userDrawn="1"/>
        </p:nvCxnSpPr>
        <p:spPr>
          <a:xfrm>
            <a:off x="1872831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F1BBB-48B2-47A7-701B-47F0F7CEA911}"/>
              </a:ext>
            </a:extLst>
          </p:cNvPr>
          <p:cNvCxnSpPr>
            <a:cxnSpLocks/>
          </p:cNvCxnSpPr>
          <p:nvPr userDrawn="1"/>
        </p:nvCxnSpPr>
        <p:spPr>
          <a:xfrm>
            <a:off x="1512765" y="6323759"/>
            <a:ext cx="0" cy="219319"/>
          </a:xfrm>
          <a:prstGeom prst="line">
            <a:avLst/>
          </a:prstGeom>
          <a:ln w="6350">
            <a:solidFill>
              <a:srgbClr val="64C4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6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41" r:id="rId2"/>
    <p:sldLayoutId id="2147483680" r:id="rId3"/>
    <p:sldLayoutId id="2147483684" r:id="rId4"/>
    <p:sldLayoutId id="2147483686" r:id="rId5"/>
    <p:sldLayoutId id="2147483656" r:id="rId6"/>
    <p:sldLayoutId id="2147483701" r:id="rId7"/>
    <p:sldLayoutId id="2147483770" r:id="rId8"/>
    <p:sldLayoutId id="2147483695" r:id="rId9"/>
    <p:sldLayoutId id="2147483761" r:id="rId10"/>
    <p:sldLayoutId id="2147483702" r:id="rId11"/>
    <p:sldLayoutId id="2147483762" r:id="rId12"/>
    <p:sldLayoutId id="2147483682" r:id="rId13"/>
    <p:sldLayoutId id="2147483742" r:id="rId14"/>
    <p:sldLayoutId id="2147483705" r:id="rId15"/>
    <p:sldLayoutId id="2147483715" r:id="rId16"/>
    <p:sldLayoutId id="2147483709" r:id="rId17"/>
    <p:sldLayoutId id="2147483773" r:id="rId18"/>
    <p:sldLayoutId id="2147483774" r:id="rId19"/>
    <p:sldLayoutId id="2147483657" r:id="rId20"/>
    <p:sldLayoutId id="2147483763" r:id="rId21"/>
    <p:sldLayoutId id="2147483777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75" r:id="rId28"/>
    <p:sldLayoutId id="2147483776" r:id="rId29"/>
    <p:sldLayoutId id="2147483772" r:id="rId30"/>
    <p:sldLayoutId id="2147483771" r:id="rId31"/>
    <p:sldLayoutId id="2147483778" r:id="rId32"/>
    <p:sldLayoutId id="2147483779" r:id="rId3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4C4A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4C4A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4C4A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4C4A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4C4A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0555CAC-3DC5-64BB-2CA8-007CF2E9C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9C638DC2-E65A-C9C9-DBC8-382DD2C8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Nyhetsbrev</a:t>
            </a:r>
            <a:br>
              <a:rPr lang="nb-NO" dirty="0"/>
            </a:br>
            <a:r>
              <a:rPr lang="nb-NO" sz="3200" dirty="0"/>
              <a:t>Januar 2026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9EECEB-7EF7-7868-304E-667C05BA0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5E8-BCC5-40DF-AD15-C63504020B03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A8CC2E-1C0F-46DE-AE47-F6974D91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2756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093D4-1A45-EAE3-5F27-B570E381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7C496AF-B345-1AEB-6C61-70A154014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4400"/>
            <a:r>
              <a:rPr lang="nb-NO" dirty="0"/>
              <a:t>Videre arbeid – P2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BD3DB9-36F7-F444-43E0-C2991762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9295158-BE87-4796-A0B9-D89C8ECB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76AD24E-C0F7-0449-8A85-CBFCB321553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04706" y="1505811"/>
            <a:ext cx="6978227" cy="4369110"/>
          </a:xfrm>
        </p:spPr>
        <p:txBody>
          <a:bodyPr/>
          <a:lstStyle/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14400" indent="0">
              <a:buNone/>
            </a:pPr>
            <a:endParaRPr lang="nb-NO" dirty="0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3276BA5D-2634-7FA7-5928-1E2DC516E854}"/>
              </a:ext>
            </a:extLst>
          </p:cNvPr>
          <p:cNvSpPr txBox="1">
            <a:spLocks/>
          </p:cNvSpPr>
          <p:nvPr/>
        </p:nvSpPr>
        <p:spPr>
          <a:xfrm>
            <a:off x="591151" y="1316315"/>
            <a:ext cx="5504849" cy="5463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600" indent="-457200">
              <a:buFont typeface="+mj-lt"/>
              <a:buAutoNum type="arabicPeriod"/>
            </a:pPr>
            <a:r>
              <a:rPr lang="nb-NO" dirty="0"/>
              <a:t>Vi vil i gang med utfylling i Mandalselva, og har fått godkjenning fra Statsforvalteren i Agder.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Det vil pågå masseflytting og arbeid med stikkrenner i P2. Tilkomst inn til Skreheia vil også være sentral i videre arbeid.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794927D-23E3-EECF-B7D5-505376B62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272" y="519730"/>
            <a:ext cx="4232170" cy="2703957"/>
          </a:xfrm>
          <a:prstGeom prst="rect">
            <a:avLst/>
          </a:prstGeom>
        </p:spPr>
      </p:pic>
      <p:pic>
        <p:nvPicPr>
          <p:cNvPr id="3" name="Bilde 2" descr="Et bilde som inneholder himmel, sky, gress, landskap&#10;&#10;KI-generert innhold kan være feil.">
            <a:extLst>
              <a:ext uri="{FF2B5EF4-FFF2-40B4-BE49-F238E27FC236}">
                <a16:creationId xmlns:a16="http://schemas.microsoft.com/office/drawing/2014/main" id="{D946A6B3-39B6-0F32-E997-8687BAE1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517" y="3770514"/>
            <a:ext cx="5822773" cy="28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06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CCE5-0FE9-4151-EA66-08ACD1752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9D4B89-1AA7-2915-0135-ECB1E90F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5E8-BCC5-40DF-AD15-C63504020B03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56DF0E-9613-BD3B-BDA3-2496E8C5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11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1B9189ED-2877-7F21-3479-C05E796C46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876" y="-138830"/>
            <a:ext cx="10515600" cy="1325563"/>
          </a:xfrm>
        </p:spPr>
        <p:txBody>
          <a:bodyPr/>
          <a:lstStyle/>
          <a:p>
            <a:r>
              <a:rPr lang="nb-NO" dirty="0">
                <a:solidFill>
                  <a:srgbClr val="64C4AE"/>
                </a:solidFill>
              </a:rPr>
              <a:t>Parsell 3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21B40B32-A337-112E-0505-5DDC448EF79A}"/>
              </a:ext>
            </a:extLst>
          </p:cNvPr>
          <p:cNvSpPr txBox="1">
            <a:spLocks/>
          </p:cNvSpPr>
          <p:nvPr/>
        </p:nvSpPr>
        <p:spPr>
          <a:xfrm>
            <a:off x="609600" y="1186733"/>
            <a:ext cx="5233147" cy="1732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" indent="0">
              <a:buNone/>
            </a:pPr>
            <a:r>
              <a:rPr lang="nb-NO" sz="1800" dirty="0">
                <a:solidFill>
                  <a:srgbClr val="64C4AE"/>
                </a:solidFill>
              </a:rPr>
              <a:t>Vi deler prosjektet inn i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, og ved E39 Mandal – Blørstad har vi 5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 og i tillegg 2 kryss. Parsell 3 strekker seg fra vestre påhugg til Skreheiatunnelen inn til østre påhugg ved </a:t>
            </a:r>
            <a:r>
              <a:rPr lang="nb-NO" sz="1800" dirty="0" err="1">
                <a:solidFill>
                  <a:srgbClr val="64C4AE"/>
                </a:solidFill>
              </a:rPr>
              <a:t>Vråheiatunnelen</a:t>
            </a:r>
            <a:r>
              <a:rPr lang="nb-NO" sz="1800" dirty="0">
                <a:solidFill>
                  <a:srgbClr val="64C4AE"/>
                </a:solidFill>
              </a:rPr>
              <a:t>. 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1440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D4989CA-74C4-35D1-A042-BBC9FE137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040" y="206567"/>
            <a:ext cx="6087489" cy="2488709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ED8B1704-EB7A-9200-D7CD-454F905021FE}"/>
              </a:ext>
            </a:extLst>
          </p:cNvPr>
          <p:cNvGrpSpPr/>
          <p:nvPr/>
        </p:nvGrpSpPr>
        <p:grpSpPr>
          <a:xfrm>
            <a:off x="-1" y="3570194"/>
            <a:ext cx="12192001" cy="3287806"/>
            <a:chOff x="-1" y="3570194"/>
            <a:chExt cx="12171941" cy="3287806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CE08B0C6-E26A-8FD8-4CF2-55810B89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70194"/>
              <a:ext cx="12171941" cy="3287806"/>
            </a:xfrm>
            <a:prstGeom prst="rect">
              <a:avLst/>
            </a:prstGeom>
          </p:spPr>
        </p:pic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723E5F18-F18F-4F4C-B1FC-0FD9352210A7}"/>
                </a:ext>
              </a:extLst>
            </p:cNvPr>
            <p:cNvGrpSpPr/>
            <p:nvPr/>
          </p:nvGrpSpPr>
          <p:grpSpPr>
            <a:xfrm>
              <a:off x="4732089" y="4167750"/>
              <a:ext cx="2495705" cy="1325374"/>
              <a:chOff x="4617789" y="4120685"/>
              <a:chExt cx="2495705" cy="1325374"/>
            </a:xfrm>
          </p:grpSpPr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68B2F6A3-55F4-4319-E83B-08639AD8D398}"/>
                  </a:ext>
                </a:extLst>
              </p:cNvPr>
              <p:cNvSpPr/>
              <p:nvPr/>
            </p:nvSpPr>
            <p:spPr>
              <a:xfrm>
                <a:off x="4617789" y="4437374"/>
                <a:ext cx="2495705" cy="100868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003D6A"/>
                  </a:solidFill>
                </a:endParaRPr>
              </a:p>
            </p:txBody>
          </p:sp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BB085BE7-54FD-24F4-0876-D297517D4F62}"/>
                  </a:ext>
                </a:extLst>
              </p:cNvPr>
              <p:cNvSpPr txBox="1"/>
              <p:nvPr/>
            </p:nvSpPr>
            <p:spPr>
              <a:xfrm>
                <a:off x="5353819" y="4120685"/>
                <a:ext cx="10038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rgbClr val="003D6A"/>
                    </a:solidFill>
                  </a:rPr>
                  <a:t>P3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4790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90EE9-55C8-CED2-F961-E2605EA8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986E096C-9ABA-B9C8-6525-9EE42B37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4400"/>
            <a:r>
              <a:rPr lang="nb-NO"/>
              <a:t>Pågående arbeid – P3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E91623-5482-1A2F-F67F-2F529DA91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37B310-D6FA-BE7A-94B5-DFD93496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9959529-D137-CC11-8552-BE512726769C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56409" y="1492651"/>
            <a:ext cx="6046694" cy="4369110"/>
          </a:xfrm>
        </p:spPr>
        <p:txBody>
          <a:bodyPr/>
          <a:lstStyle/>
          <a:p>
            <a:pPr marL="471600" indent="-457200">
              <a:buFont typeface="+mj-lt"/>
              <a:buAutoNum type="arabicPeriod"/>
            </a:pPr>
            <a:r>
              <a:rPr lang="nb-NO" dirty="0"/>
              <a:t>I P3 har arbeidet med omlegging av vannledningen startet. Her har det vært veiomlegging og stengt vei i perioder. Arbeidet med omleggingen går som planlagt, og vi vil informere om videre veistenginger før disse skjer.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Nå foregår arbeid ved </a:t>
            </a:r>
            <a:r>
              <a:rPr lang="nb-NO" dirty="0" err="1"/>
              <a:t>Kollstad</a:t>
            </a:r>
            <a:r>
              <a:rPr lang="nb-NO" dirty="0"/>
              <a:t>, langs </a:t>
            </a:r>
            <a:r>
              <a:rPr lang="nb-NO" dirty="0" err="1"/>
              <a:t>Møglandsveien</a:t>
            </a:r>
            <a:r>
              <a:rPr lang="nb-NO" dirty="0"/>
              <a:t> og deler av </a:t>
            </a:r>
            <a:r>
              <a:rPr lang="nb-NO" dirty="0" err="1"/>
              <a:t>Gjervoldstadveien</a:t>
            </a:r>
            <a:r>
              <a:rPr lang="nb-NO" dirty="0"/>
              <a:t>. 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5988556-FAD7-A19E-790D-086C5ABC7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22" y="1763595"/>
            <a:ext cx="5006019" cy="436911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08E24BC-F7D2-CC89-F19C-74A4844BC132}"/>
              </a:ext>
            </a:extLst>
          </p:cNvPr>
          <p:cNvSpPr txBox="1"/>
          <p:nvPr/>
        </p:nvSpPr>
        <p:spPr>
          <a:xfrm>
            <a:off x="7683500" y="1897728"/>
            <a:ext cx="1433606" cy="2616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050" dirty="0" err="1"/>
              <a:t>Møglandsvatnet</a:t>
            </a:r>
            <a:endParaRPr lang="nb-NO" sz="105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D5BBAA4-DCCA-476B-1C82-9A3D08F75DE3}"/>
              </a:ext>
            </a:extLst>
          </p:cNvPr>
          <p:cNvSpPr txBox="1"/>
          <p:nvPr/>
        </p:nvSpPr>
        <p:spPr>
          <a:xfrm>
            <a:off x="10724776" y="5600151"/>
            <a:ext cx="1433606" cy="2616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050" dirty="0" err="1"/>
              <a:t>Skadbergvatnet</a:t>
            </a:r>
            <a:endParaRPr lang="nb-NO" sz="1050" dirty="0"/>
          </a:p>
        </p:txBody>
      </p: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B01E8B0E-D1D3-17B8-F187-56F125FAA6E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8572500" y="3156393"/>
            <a:ext cx="1761565" cy="608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D831BFD-6EFD-D35A-60F0-A11A8E17D015}"/>
              </a:ext>
            </a:extLst>
          </p:cNvPr>
          <p:cNvSpPr txBox="1"/>
          <p:nvPr/>
        </p:nvSpPr>
        <p:spPr>
          <a:xfrm>
            <a:off x="9617262" y="2894783"/>
            <a:ext cx="1433606" cy="2616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050" dirty="0"/>
              <a:t>VA-ledning</a:t>
            </a:r>
          </a:p>
        </p:txBody>
      </p:sp>
    </p:spTree>
    <p:extLst>
      <p:ext uri="{BB962C8B-B14F-4D97-AF65-F5344CB8AC3E}">
        <p14:creationId xmlns:p14="http://schemas.microsoft.com/office/powerpoint/2010/main" val="3546178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CC0E-FEED-1FBC-7953-DE01E7169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08FAB4-5681-08B2-0EE5-00913647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5E8-BCC5-40DF-AD15-C63504020B03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E39B1DD-78AE-32AD-B733-3528CC8F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13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3D471B8B-6B5E-496C-5E7A-168979902A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876" y="-138830"/>
            <a:ext cx="10515600" cy="1325563"/>
          </a:xfrm>
        </p:spPr>
        <p:txBody>
          <a:bodyPr/>
          <a:lstStyle/>
          <a:p>
            <a:r>
              <a:rPr lang="nb-NO" dirty="0">
                <a:solidFill>
                  <a:srgbClr val="64C4AE"/>
                </a:solidFill>
              </a:rPr>
              <a:t>Parsell 4 og </a:t>
            </a:r>
            <a:r>
              <a:rPr lang="nb-NO" dirty="0" err="1">
                <a:solidFill>
                  <a:srgbClr val="64C4AE"/>
                </a:solidFill>
              </a:rPr>
              <a:t>Blørstadkrysset</a:t>
            </a:r>
            <a:endParaRPr lang="nb-NO" dirty="0">
              <a:solidFill>
                <a:srgbClr val="64C4AE"/>
              </a:solidFill>
            </a:endParaRP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262DD843-D3BA-B8FB-41A5-7744E60F2D0C}"/>
              </a:ext>
            </a:extLst>
          </p:cNvPr>
          <p:cNvSpPr txBox="1">
            <a:spLocks/>
          </p:cNvSpPr>
          <p:nvPr/>
        </p:nvSpPr>
        <p:spPr>
          <a:xfrm>
            <a:off x="609600" y="1186733"/>
            <a:ext cx="5387788" cy="1732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" indent="0">
              <a:buNone/>
            </a:pPr>
            <a:r>
              <a:rPr lang="nb-NO" sz="1800" dirty="0">
                <a:solidFill>
                  <a:srgbClr val="64C4AE"/>
                </a:solidFill>
              </a:rPr>
              <a:t>Vi deler prosjektet inn i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, og ved E39 Mandal – Blørstad har vi 5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 og i tillegg 2 kryss. Parsell 4 og </a:t>
            </a:r>
            <a:r>
              <a:rPr lang="nb-NO" sz="1800" dirty="0" err="1">
                <a:solidFill>
                  <a:srgbClr val="64C4AE"/>
                </a:solidFill>
              </a:rPr>
              <a:t>Blørstadrysset</a:t>
            </a:r>
            <a:r>
              <a:rPr lang="nb-NO" sz="1800" dirty="0">
                <a:solidFill>
                  <a:srgbClr val="64C4AE"/>
                </a:solidFill>
              </a:rPr>
              <a:t> strekker seg fra vestre påhugg av </a:t>
            </a:r>
            <a:r>
              <a:rPr lang="nb-NO" sz="1800" dirty="0" err="1">
                <a:solidFill>
                  <a:srgbClr val="64C4AE"/>
                </a:solidFill>
              </a:rPr>
              <a:t>Vråheiatunnelen</a:t>
            </a:r>
            <a:r>
              <a:rPr lang="nb-NO" sz="1800" dirty="0">
                <a:solidFill>
                  <a:srgbClr val="64C4AE"/>
                </a:solidFill>
              </a:rPr>
              <a:t> og til avslutning av prosjektgrensen forbi Blørstadtjønna.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1440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44C2F67-A50F-D24F-BD84-3030220B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388" y="336372"/>
            <a:ext cx="6194612" cy="2521753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942F0AAD-D89F-A688-0F7C-F11114352352}"/>
              </a:ext>
            </a:extLst>
          </p:cNvPr>
          <p:cNvGrpSpPr/>
          <p:nvPr/>
        </p:nvGrpSpPr>
        <p:grpSpPr>
          <a:xfrm>
            <a:off x="-1" y="3570194"/>
            <a:ext cx="12192001" cy="3287806"/>
            <a:chOff x="-1" y="3570194"/>
            <a:chExt cx="12171941" cy="3287806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DD0F79F8-CDC4-700D-6137-81B1EB9B2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70194"/>
              <a:ext cx="12171941" cy="3287806"/>
            </a:xfrm>
            <a:prstGeom prst="rect">
              <a:avLst/>
            </a:prstGeom>
          </p:spPr>
        </p:pic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A93ED037-7B28-3E48-F2BC-23DD7BB308F1}"/>
                </a:ext>
              </a:extLst>
            </p:cNvPr>
            <p:cNvGrpSpPr/>
            <p:nvPr/>
          </p:nvGrpSpPr>
          <p:grpSpPr>
            <a:xfrm>
              <a:off x="2709582" y="3623983"/>
              <a:ext cx="1660712" cy="1155146"/>
              <a:chOff x="2595282" y="3576918"/>
              <a:chExt cx="1660712" cy="1155146"/>
            </a:xfrm>
          </p:grpSpPr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743B0B32-6ED3-3B08-A108-B95AF3720566}"/>
                  </a:ext>
                </a:extLst>
              </p:cNvPr>
              <p:cNvSpPr/>
              <p:nvPr/>
            </p:nvSpPr>
            <p:spPr>
              <a:xfrm>
                <a:off x="2595282" y="3576918"/>
                <a:ext cx="1660712" cy="83371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003D6A"/>
                  </a:solidFill>
                </a:endParaRPr>
              </a:p>
            </p:txBody>
          </p:sp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95856F80-2584-5816-4139-1CF507F71165}"/>
                  </a:ext>
                </a:extLst>
              </p:cNvPr>
              <p:cNvSpPr txBox="1"/>
              <p:nvPr/>
            </p:nvSpPr>
            <p:spPr>
              <a:xfrm>
                <a:off x="3135054" y="4362732"/>
                <a:ext cx="10038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rgbClr val="003D6A"/>
                    </a:solidFill>
                  </a:rPr>
                  <a:t>P4 og BK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1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D8797-A34A-723E-935B-7D994435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A94CBB77-40D3-39CA-4421-ED77AACC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4400"/>
            <a:r>
              <a:rPr lang="nb-NO"/>
              <a:t>Pågående arbeid – P4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10D7EA-FDA4-1BB7-DA2F-C3DA56B4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859CE7-C387-394E-9A75-1813E578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E8244976-2679-ACF4-B221-36D56B450531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38200" y="1508102"/>
            <a:ext cx="4177553" cy="4369110"/>
          </a:xfrm>
        </p:spPr>
        <p:txBody>
          <a:bodyPr lIns="91440" tIns="45720" rIns="91440" bIns="45720" anchor="t"/>
          <a:lstStyle/>
          <a:p>
            <a:pPr marL="471600" indent="-457200">
              <a:buFont typeface="+mj-lt"/>
              <a:buAutoNum type="arabicPeriod"/>
            </a:pPr>
            <a:r>
              <a:rPr lang="nb-NO" dirty="0"/>
              <a:t>Ved P4 er det fortsatt stort søkelys på forskjæringen til </a:t>
            </a:r>
            <a:r>
              <a:rPr lang="nb-NO" dirty="0" err="1"/>
              <a:t>Vråheiatunnelen</a:t>
            </a:r>
            <a:r>
              <a:rPr lang="nb-NO" dirty="0"/>
              <a:t>. Her har vi i januar lastet ut de siste </a:t>
            </a:r>
            <a:r>
              <a:rPr lang="nb-NO" dirty="0" err="1"/>
              <a:t>kubikkene</a:t>
            </a:r>
            <a:r>
              <a:rPr lang="nb-NO" dirty="0"/>
              <a:t> med stein, og det pågår sikringsarbeid. De siste </a:t>
            </a:r>
            <a:r>
              <a:rPr lang="nb-NO" dirty="0" err="1"/>
              <a:t>tunnelforbredelsene</a:t>
            </a:r>
            <a:r>
              <a:rPr lang="nb-NO" dirty="0"/>
              <a:t> er i gang, og vi vil klargjøre slik at tunneldrivingen etter planen kan starte i løpet av februar.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I Blørstadtjønna har vi pågående masseutskiftning og fylling. Dette arbeidet vil pågå en tid fremover.</a:t>
            </a:r>
            <a:endParaRPr lang="nb-NO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Bilde 2" descr="Et bilde som inneholder utendørs, sky, himmel, vinter&#10;&#10;KI-generert innhold kan være feil.">
            <a:extLst>
              <a:ext uri="{FF2B5EF4-FFF2-40B4-BE49-F238E27FC236}">
                <a16:creationId xmlns:a16="http://schemas.microsoft.com/office/drawing/2014/main" id="{BE5FB011-664F-04AE-0671-46EBA1E4B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53" y="1375742"/>
            <a:ext cx="6404408" cy="46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6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6647-6E86-EC89-E375-6241C7817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Utfylling</a:t>
            </a:r>
            <a:r>
              <a:rPr lang="en-US" dirty="0"/>
              <a:t> i </a:t>
            </a:r>
            <a:r>
              <a:rPr lang="en-US" dirty="0" err="1"/>
              <a:t>Blørstadtjønna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27F06-D568-300B-C8DF-9FB7ADD66FD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838202" y="1807852"/>
            <a:ext cx="3890435" cy="43691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noProof="0" dirty="0"/>
              <a:t>På </a:t>
            </a:r>
            <a:r>
              <a:rPr lang="nb-NO" noProof="0" dirty="0" err="1"/>
              <a:t>Blørstad</a:t>
            </a:r>
            <a:r>
              <a:rPr lang="nb-NO" noProof="0" dirty="0"/>
              <a:t> </a:t>
            </a:r>
            <a:r>
              <a:rPr lang="nb-NO" dirty="0"/>
              <a:t>er arbeidet</a:t>
            </a:r>
            <a:r>
              <a:rPr lang="nb-NO" noProof="0" dirty="0"/>
              <a:t> </a:t>
            </a:r>
            <a:r>
              <a:rPr lang="nb-NO" dirty="0"/>
              <a:t>med å fylle masse ut </a:t>
            </a:r>
            <a:r>
              <a:rPr lang="nb-NO" dirty="0" err="1"/>
              <a:t>Blørstadtjønna</a:t>
            </a:r>
            <a:r>
              <a:rPr lang="nb-NO" dirty="0"/>
              <a:t> i gang. Her samarbeider gravemaskiner, dumpere og doser med å lage et godt grunnlag for videre arbeid</a:t>
            </a:r>
            <a:endParaRPr lang="nb-NO" noProof="0" dirty="0">
              <a:ea typeface="Calibri"/>
              <a:cs typeface="Calibri"/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597D300-CD67-EF36-932D-30FB324828B4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Bilde 8" descr="Et bilde som inneholder utendørs, snø, snøscooter, himmel&#10;&#10;KI-generert innhold kan være feil.">
            <a:extLst>
              <a:ext uri="{FF2B5EF4-FFF2-40B4-BE49-F238E27FC236}">
                <a16:creationId xmlns:a16="http://schemas.microsoft.com/office/drawing/2014/main" id="{ADC66CEC-2441-18F2-88DA-4E6D61553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35308"/>
            <a:ext cx="5420058" cy="40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45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F79AE-C20F-F392-B528-43463E48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BBE9B3-62A0-90AE-07C1-8C32F5659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25AB6E1-3FA1-859F-85B2-EB089A0E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16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3406148-FE6E-8F8E-C04F-FBC8DAD5480F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704849" y="1817384"/>
            <a:ext cx="5504849" cy="4369110"/>
          </a:xfrm>
        </p:spPr>
        <p:txBody>
          <a:bodyPr/>
          <a:lstStyle/>
          <a:p>
            <a:pPr marL="471600" indent="-457200">
              <a:buFont typeface="+mj-lt"/>
              <a:buAutoNum type="arabicPeriod"/>
            </a:pPr>
            <a:r>
              <a:rPr lang="nb-NO" dirty="0"/>
              <a:t>Tunneldrivingen som har forventet oppstart i løpet av februar blir en viktig milepæl for prosjektet. </a:t>
            </a:r>
            <a:r>
              <a:rPr lang="nb-NO" dirty="0" err="1"/>
              <a:t>Vråheiatunnelen</a:t>
            </a:r>
            <a:r>
              <a:rPr lang="nb-NO" dirty="0"/>
              <a:t> er omtrent 630 meter lang og det er planlagt med tunneldriving til midten av september i år.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Driftsapparatet som har vært i sving med tunnelskjæringen, vil jobbe seg bakover mot </a:t>
            </a:r>
            <a:r>
              <a:rPr lang="nb-NO" dirty="0" err="1"/>
              <a:t>Blørstadkrysset</a:t>
            </a:r>
            <a:r>
              <a:rPr lang="nb-NO" dirty="0"/>
              <a:t>.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</p:txBody>
      </p:sp>
      <p:sp>
        <p:nvSpPr>
          <p:cNvPr id="8" name="Tittel 5">
            <a:extLst>
              <a:ext uri="{FF2B5EF4-FFF2-40B4-BE49-F238E27FC236}">
                <a16:creationId xmlns:a16="http://schemas.microsoft.com/office/drawing/2014/main" id="{E453FD98-3E42-06F3-4C0A-A5D213F505D6}"/>
              </a:ext>
            </a:extLst>
          </p:cNvPr>
          <p:cNvSpPr txBox="1">
            <a:spLocks/>
          </p:cNvSpPr>
          <p:nvPr/>
        </p:nvSpPr>
        <p:spPr>
          <a:xfrm>
            <a:off x="838200" y="384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3D6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"/>
            <a:r>
              <a:rPr lang="nb-NO" dirty="0"/>
              <a:t>Videre arbeid i – P4</a:t>
            </a:r>
          </a:p>
        </p:txBody>
      </p:sp>
      <p:pic>
        <p:nvPicPr>
          <p:cNvPr id="3" name="Bilde 2" descr="Et bilde som inneholder kart, skjermbilde&#10;&#10;KI-generert innhold kan være feil.">
            <a:extLst>
              <a:ext uri="{FF2B5EF4-FFF2-40B4-BE49-F238E27FC236}">
                <a16:creationId xmlns:a16="http://schemas.microsoft.com/office/drawing/2014/main" id="{180A7EA8-D16A-0B0D-019B-C66D1CF6C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83" y="941293"/>
            <a:ext cx="5138970" cy="52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98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E94DB-52BB-C24E-DD55-E6198D66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1BF514-D66B-22AA-3891-86FFB79C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5E8-BCC5-40DF-AD15-C63504020B03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19094C3-2882-4C28-5A03-23ED6AD81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17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37BD237-59FB-7B88-B7AB-0E19D2D235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876" y="-138830"/>
            <a:ext cx="10515600" cy="1325563"/>
          </a:xfrm>
        </p:spPr>
        <p:txBody>
          <a:bodyPr/>
          <a:lstStyle/>
          <a:p>
            <a:r>
              <a:rPr lang="nb-NO" dirty="0">
                <a:solidFill>
                  <a:srgbClr val="64C4AE"/>
                </a:solidFill>
              </a:rPr>
              <a:t>Parsell 5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F688D4FC-3400-501B-EA55-D3B10A4C9BDF}"/>
              </a:ext>
            </a:extLst>
          </p:cNvPr>
          <p:cNvSpPr txBox="1">
            <a:spLocks/>
          </p:cNvSpPr>
          <p:nvPr/>
        </p:nvSpPr>
        <p:spPr>
          <a:xfrm>
            <a:off x="569259" y="1272054"/>
            <a:ext cx="5011271" cy="1563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" indent="0">
              <a:buNone/>
            </a:pPr>
            <a:r>
              <a:rPr lang="nb-NO" sz="1800" dirty="0">
                <a:solidFill>
                  <a:srgbClr val="64C4AE"/>
                </a:solidFill>
              </a:rPr>
              <a:t>Vi deler prosjektet inn i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, og ved E39 Mandal – Blørstad har vi 5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 og i tillegg 2 kryss. Parsell 5 strekker seg ca. 3,5 km fra </a:t>
            </a:r>
            <a:r>
              <a:rPr lang="nb-NO" sz="1800" dirty="0" err="1">
                <a:solidFill>
                  <a:srgbClr val="64C4AE"/>
                </a:solidFill>
              </a:rPr>
              <a:t>Blørstadkrysset</a:t>
            </a:r>
            <a:r>
              <a:rPr lang="nb-NO" sz="1800" dirty="0">
                <a:solidFill>
                  <a:srgbClr val="64C4AE"/>
                </a:solidFill>
              </a:rPr>
              <a:t> ned til Lysnes like ved </a:t>
            </a:r>
            <a:r>
              <a:rPr lang="nb-NO" sz="1800" dirty="0" err="1">
                <a:solidFill>
                  <a:srgbClr val="64C4AE"/>
                </a:solidFill>
              </a:rPr>
              <a:t>Tredal</a:t>
            </a:r>
            <a:endParaRPr lang="nb-NO" dirty="0"/>
          </a:p>
          <a:p>
            <a:pPr marL="1440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9A01F1-E098-85F9-33E5-6F6640A06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204" y="258410"/>
            <a:ext cx="6261123" cy="2889334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4233E54E-D406-C39B-F91B-A3A436477B4B}"/>
              </a:ext>
            </a:extLst>
          </p:cNvPr>
          <p:cNvGrpSpPr/>
          <p:nvPr/>
        </p:nvGrpSpPr>
        <p:grpSpPr>
          <a:xfrm>
            <a:off x="-1" y="3570194"/>
            <a:ext cx="12192001" cy="3287806"/>
            <a:chOff x="-1" y="3570194"/>
            <a:chExt cx="12171941" cy="3287806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9F410E98-4AFA-7E7D-70D1-F99C8A17B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70194"/>
              <a:ext cx="12171941" cy="3287806"/>
            </a:xfrm>
            <a:prstGeom prst="rect">
              <a:avLst/>
            </a:prstGeom>
          </p:spPr>
        </p:pic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D689CBC4-8E25-3737-C627-9B6C4B7CA2C3}"/>
                </a:ext>
              </a:extLst>
            </p:cNvPr>
            <p:cNvGrpSpPr/>
            <p:nvPr/>
          </p:nvGrpSpPr>
          <p:grpSpPr>
            <a:xfrm>
              <a:off x="403410" y="3663486"/>
              <a:ext cx="2904565" cy="2226326"/>
              <a:chOff x="289110" y="3616421"/>
              <a:chExt cx="2904565" cy="2226326"/>
            </a:xfrm>
          </p:grpSpPr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16267C7B-87F1-3E74-81C2-F8F638D47D4C}"/>
                  </a:ext>
                </a:extLst>
              </p:cNvPr>
              <p:cNvSpPr/>
              <p:nvPr/>
            </p:nvSpPr>
            <p:spPr>
              <a:xfrm>
                <a:off x="289110" y="3933264"/>
                <a:ext cx="2904565" cy="190948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003D6A"/>
                  </a:solidFill>
                </a:endParaRPr>
              </a:p>
            </p:txBody>
          </p:sp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76A1E96F-817F-2E5F-C67E-8F9F830748A0}"/>
                  </a:ext>
                </a:extLst>
              </p:cNvPr>
              <p:cNvSpPr txBox="1"/>
              <p:nvPr/>
            </p:nvSpPr>
            <p:spPr>
              <a:xfrm>
                <a:off x="1467619" y="3616421"/>
                <a:ext cx="10038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rgbClr val="003D6A"/>
                    </a:solidFill>
                  </a:rPr>
                  <a:t>P5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6035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38C40-51E4-6582-BC35-660FD08C4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05B3D5F-D5EA-73B8-9E1A-302B1CA5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4400"/>
            <a:r>
              <a:rPr lang="nb-NO" dirty="0"/>
              <a:t>Pågående og videre arbeid – P5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06ED543-E924-35EF-793D-93E645E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FA11857-9FD4-6619-74B2-2BE3231E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18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C2D17C8-9BED-C5A9-2850-1066E0E9BE9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38200" y="1817384"/>
            <a:ext cx="3926306" cy="4369110"/>
          </a:xfrm>
        </p:spPr>
        <p:txBody>
          <a:bodyPr/>
          <a:lstStyle/>
          <a:p>
            <a:pPr marL="471600" indent="-457200">
              <a:buFont typeface="+mj-lt"/>
              <a:buAutoNum type="arabicPeriod"/>
            </a:pPr>
            <a:r>
              <a:rPr lang="nb-NO" dirty="0"/>
              <a:t>I P5 er det utført hogst.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I tillegg foregår det arbeid med grunnboringer og grunnarbeid øverst ved </a:t>
            </a:r>
            <a:r>
              <a:rPr lang="nb-NO" dirty="0" err="1"/>
              <a:t>Blørstadkrysset</a:t>
            </a:r>
            <a:r>
              <a:rPr lang="nb-NO" dirty="0"/>
              <a:t>.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Videre arbeides det med reguleringsprosess og prosjektering av konstruksjoner. </a:t>
            </a:r>
          </a:p>
          <a:p>
            <a:pPr marL="14400" indent="0">
              <a:buNone/>
            </a:pPr>
            <a:endParaRPr lang="nb-NO" dirty="0"/>
          </a:p>
        </p:txBody>
      </p:sp>
      <p:pic>
        <p:nvPicPr>
          <p:cNvPr id="2" name="Bilde 1" descr="Et bilde som inneholder gress, utendørs, vann, Flyfoto&#10;&#10;KI-generert innhold kan være feil.">
            <a:extLst>
              <a:ext uri="{FF2B5EF4-FFF2-40B4-BE49-F238E27FC236}">
                <a16:creationId xmlns:a16="http://schemas.microsoft.com/office/drawing/2014/main" id="{18CCFFB2-72F2-B526-FE1B-67C7908F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136" y="1917930"/>
            <a:ext cx="6695877" cy="3390939"/>
          </a:xfrm>
          <a:prstGeom prst="rect">
            <a:avLst/>
          </a:prstGeom>
        </p:spPr>
      </p:pic>
      <p:pic>
        <p:nvPicPr>
          <p:cNvPr id="9" name="Bilde 8" descr="Et bilde som inneholder symbol, Font, logo, Grafikk&#10;&#10;KI-generert innhold kan være feil.">
            <a:extLst>
              <a:ext uri="{FF2B5EF4-FFF2-40B4-BE49-F238E27FC236}">
                <a16:creationId xmlns:a16="http://schemas.microsoft.com/office/drawing/2014/main" id="{D6690068-D868-3217-2C12-89BFADAFA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092" y="4748901"/>
            <a:ext cx="701180" cy="36765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E7416A0-FD21-4578-A6FA-C3E50AF23E41}"/>
              </a:ext>
            </a:extLst>
          </p:cNvPr>
          <p:cNvSpPr txBox="1"/>
          <p:nvPr/>
        </p:nvSpPr>
        <p:spPr>
          <a:xfrm rot="1200289">
            <a:off x="6872747" y="3519948"/>
            <a:ext cx="2694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Tilførselsvei Blørstad</a:t>
            </a:r>
          </a:p>
        </p:txBody>
      </p:sp>
    </p:spTree>
    <p:extLst>
      <p:ext uri="{BB962C8B-B14F-4D97-AF65-F5344CB8AC3E}">
        <p14:creationId xmlns:p14="http://schemas.microsoft.com/office/powerpoint/2010/main" val="668526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9F73C708-B3A7-1EB6-2FFC-D5089766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F7CE52-B048-9B7E-E714-C98185C3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4450C91-D06A-408F-26FA-89646BCF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EF93D63-C012-CC24-DC68-039E0896CB5B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pPr marL="471600" indent="-457200">
              <a:buFont typeface="+mj-lt"/>
              <a:buAutoNum type="arabicPeriod"/>
            </a:pPr>
            <a:r>
              <a:rPr lang="nb-NO" dirty="0"/>
              <a:t>Sentral info fra prosjektet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Hva skjer nå i prosjektet?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Hvor er vi på vei?</a:t>
            </a:r>
          </a:p>
        </p:txBody>
      </p:sp>
    </p:spTree>
    <p:extLst>
      <p:ext uri="{BB962C8B-B14F-4D97-AF65-F5344CB8AC3E}">
        <p14:creationId xmlns:p14="http://schemas.microsoft.com/office/powerpoint/2010/main" val="61712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A1D5B-6978-9905-3B23-C09BDF207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DA6C48-15EE-CBE6-B591-05EE140B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5E8-BCC5-40DF-AD15-C63504020B03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9A3E5F9-8A5B-4266-B62E-EA746219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51C234A-D8EB-C55A-72BC-8C0911E13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876" y="-138830"/>
            <a:ext cx="10515600" cy="1325563"/>
          </a:xfrm>
        </p:spPr>
        <p:txBody>
          <a:bodyPr/>
          <a:lstStyle/>
          <a:p>
            <a:r>
              <a:rPr lang="nb-NO" dirty="0">
                <a:solidFill>
                  <a:srgbClr val="64C4AE"/>
                </a:solidFill>
              </a:rPr>
              <a:t>Sentral informasjon fra prosjektet!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4D3C1B78-5944-120B-30B7-8E6DC0F20269}"/>
              </a:ext>
            </a:extLst>
          </p:cNvPr>
          <p:cNvSpPr txBox="1">
            <a:spLocks/>
          </p:cNvSpPr>
          <p:nvPr/>
        </p:nvSpPr>
        <p:spPr>
          <a:xfrm>
            <a:off x="569259" y="1272054"/>
            <a:ext cx="5011271" cy="15631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" indent="0">
              <a:buNone/>
            </a:pPr>
            <a:r>
              <a:rPr lang="nb-NO" sz="1800" dirty="0">
                <a:solidFill>
                  <a:srgbClr val="64C4AE"/>
                </a:solidFill>
              </a:rPr>
              <a:t>Her deler vi informasjon fra prosjektet som er sentralt for omgivelsene! Denne gangen for P1 Mandals krysset</a:t>
            </a:r>
            <a:endParaRPr lang="nb-NO" dirty="0"/>
          </a:p>
          <a:p>
            <a:pPr marL="14400" indent="0">
              <a:buFont typeface="Arial" panose="020B0604020202020204" pitchFamily="34" charset="0"/>
              <a:buNone/>
            </a:pPr>
            <a:endParaRPr lang="nb-NO" dirty="0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4EEFB769-C0E4-8193-86D7-03009E71ED44}"/>
              </a:ext>
            </a:extLst>
          </p:cNvPr>
          <p:cNvGrpSpPr/>
          <p:nvPr/>
        </p:nvGrpSpPr>
        <p:grpSpPr>
          <a:xfrm>
            <a:off x="-1" y="3570194"/>
            <a:ext cx="12192001" cy="3287806"/>
            <a:chOff x="-1" y="3570194"/>
            <a:chExt cx="12171941" cy="3287806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A3E05076-25BA-D87A-D1E4-7CFA86339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3570194"/>
              <a:ext cx="12171941" cy="3287806"/>
            </a:xfrm>
            <a:prstGeom prst="rect">
              <a:avLst/>
            </a:prstGeom>
          </p:spPr>
        </p:pic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AECC87CF-09F1-E104-4647-E43A5CAA360B}"/>
                </a:ext>
              </a:extLst>
            </p:cNvPr>
            <p:cNvGrpSpPr/>
            <p:nvPr/>
          </p:nvGrpSpPr>
          <p:grpSpPr>
            <a:xfrm>
              <a:off x="10387853" y="5505731"/>
              <a:ext cx="1385047" cy="1197628"/>
              <a:chOff x="10273553" y="5458666"/>
              <a:chExt cx="1385047" cy="1197628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AA034B8D-F886-A7B3-4FFE-7F4FCD25DECD}"/>
                  </a:ext>
                </a:extLst>
              </p:cNvPr>
              <p:cNvSpPr/>
              <p:nvPr/>
            </p:nvSpPr>
            <p:spPr>
              <a:xfrm>
                <a:off x="10273553" y="5797973"/>
                <a:ext cx="1385047" cy="85832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003D6A"/>
                  </a:solidFill>
                </a:endParaRPr>
              </a:p>
            </p:txBody>
          </p:sp>
          <p:sp>
            <p:nvSpPr>
              <p:cNvPr id="16" name="TekstSylinder 15">
                <a:extLst>
                  <a:ext uri="{FF2B5EF4-FFF2-40B4-BE49-F238E27FC236}">
                    <a16:creationId xmlns:a16="http://schemas.microsoft.com/office/drawing/2014/main" id="{111FE3D3-58AF-5531-1801-57DCB8935B62}"/>
                  </a:ext>
                </a:extLst>
              </p:cNvPr>
              <p:cNvSpPr txBox="1"/>
              <p:nvPr/>
            </p:nvSpPr>
            <p:spPr>
              <a:xfrm>
                <a:off x="10374406" y="5458666"/>
                <a:ext cx="10743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003D6A"/>
                    </a:solidFill>
                  </a:rPr>
                  <a:t>P1 og MK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9398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9A37-CF78-5EEF-4728-B7DE09134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FD80D4B-7B76-2057-9A7E-E9163BF5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B6D4676-9955-BD46-F094-7D6263D7C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4690B3F1-D66B-B06F-CEA6-9599CA8ADC9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548569" y="1826286"/>
            <a:ext cx="4514249" cy="4891424"/>
          </a:xfrm>
        </p:spPr>
        <p:txBody>
          <a:bodyPr/>
          <a:lstStyle/>
          <a:p>
            <a:pPr marL="471600" indent="-457200">
              <a:buFont typeface="+mj-lt"/>
              <a:buAutoNum type="arabicPeriod"/>
            </a:pPr>
            <a:r>
              <a:rPr lang="nb-NO" dirty="0"/>
              <a:t>I februar starter prosjektet med nattarbeid i forbindelse med tunneldrivingen ved </a:t>
            </a:r>
            <a:r>
              <a:rPr lang="nb-NO" dirty="0" err="1"/>
              <a:t>Vråheiatunnelen</a:t>
            </a:r>
            <a:r>
              <a:rPr lang="nb-NO" dirty="0"/>
              <a:t>. </a:t>
            </a:r>
            <a:br>
              <a:rPr lang="nb-NO" dirty="0"/>
            </a:br>
            <a:endParaRPr lang="nb-NO" dirty="0"/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Vi kommer tilbake med mer konkret informasjon om dette.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</p:txBody>
      </p:sp>
      <p:sp>
        <p:nvSpPr>
          <p:cNvPr id="8" name="Tittel 5">
            <a:extLst>
              <a:ext uri="{FF2B5EF4-FFF2-40B4-BE49-F238E27FC236}">
                <a16:creationId xmlns:a16="http://schemas.microsoft.com/office/drawing/2014/main" id="{2471321F-FD37-36B8-F5C6-34399E63C7D1}"/>
              </a:ext>
            </a:extLst>
          </p:cNvPr>
          <p:cNvSpPr txBox="1">
            <a:spLocks/>
          </p:cNvSpPr>
          <p:nvPr/>
        </p:nvSpPr>
        <p:spPr>
          <a:xfrm>
            <a:off x="838200" y="384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3D6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"/>
            <a:r>
              <a:rPr lang="nb-NO" dirty="0"/>
              <a:t>Nattarbeid</a:t>
            </a:r>
          </a:p>
        </p:txBody>
      </p:sp>
      <p:pic>
        <p:nvPicPr>
          <p:cNvPr id="6" name="Bilde 5" descr="Et bilde som inneholder utendørs, snø, frost, vinter&#10;&#10;KI-generert innhold kan være feil.">
            <a:extLst>
              <a:ext uri="{FF2B5EF4-FFF2-40B4-BE49-F238E27FC236}">
                <a16:creationId xmlns:a16="http://schemas.microsoft.com/office/drawing/2014/main" id="{E0A11D6E-6C2C-4B8C-7D85-FE7D99347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101" y="1203511"/>
            <a:ext cx="6842505" cy="40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32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C4490-934E-F004-5D53-8E1D262E3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D1223E-C6C0-12F2-7353-D06E7411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5E8-BCC5-40DF-AD15-C63504020B03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69AC2D4-54C2-0B81-6D29-178999D3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97EBDAFD-0F33-2239-250D-62C959DAE3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876" y="-138830"/>
            <a:ext cx="10515600" cy="1325563"/>
          </a:xfrm>
        </p:spPr>
        <p:txBody>
          <a:bodyPr/>
          <a:lstStyle/>
          <a:p>
            <a:r>
              <a:rPr lang="nb-NO" dirty="0">
                <a:solidFill>
                  <a:srgbClr val="64C4AE"/>
                </a:solidFill>
              </a:rPr>
              <a:t>Parsell 1 og Mandalskrysset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87F7857-0F51-3AFC-6AD9-C73E1EB3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826" y="594062"/>
            <a:ext cx="4504267" cy="2917982"/>
          </a:xfrm>
          <a:prstGeom prst="rect">
            <a:avLst/>
          </a:prstGeom>
        </p:spPr>
      </p:pic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8B6A8709-4D87-3E8D-B075-96369C13046E}"/>
              </a:ext>
            </a:extLst>
          </p:cNvPr>
          <p:cNvSpPr txBox="1">
            <a:spLocks/>
          </p:cNvSpPr>
          <p:nvPr/>
        </p:nvSpPr>
        <p:spPr>
          <a:xfrm>
            <a:off x="609600" y="1186733"/>
            <a:ext cx="4504267" cy="1732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" indent="0">
              <a:buNone/>
            </a:pPr>
            <a:r>
              <a:rPr lang="nb-NO" sz="1800" dirty="0">
                <a:solidFill>
                  <a:srgbClr val="64C4AE"/>
                </a:solidFill>
              </a:rPr>
              <a:t>Vi deler prosjektet inn i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, og ved E39 Mandal – Blørstad har vi 5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 og i tillegg 2 kryss. Når vi arbeider ser vi Parsell 1 og Mandalskrysset ofte i sammenheng. P1 og Mandalskrysset strekker seg fra avslutning av forrige prosjekt ned til Mandalselva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14400" indent="0">
              <a:buFont typeface="Arial" panose="020B0604020202020204" pitchFamily="34" charset="0"/>
              <a:buNone/>
            </a:pPr>
            <a:endParaRPr lang="nb-NO" dirty="0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C64E1243-C510-6DD0-36B5-81239013A56F}"/>
              </a:ext>
            </a:extLst>
          </p:cNvPr>
          <p:cNvGrpSpPr/>
          <p:nvPr/>
        </p:nvGrpSpPr>
        <p:grpSpPr>
          <a:xfrm>
            <a:off x="-1" y="3570194"/>
            <a:ext cx="12192001" cy="3287806"/>
            <a:chOff x="-1" y="3570194"/>
            <a:chExt cx="12171941" cy="3287806"/>
          </a:xfrm>
        </p:grpSpPr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744CFD33-9E86-BF9B-C69E-767F37E5E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70194"/>
              <a:ext cx="12171941" cy="3287806"/>
            </a:xfrm>
            <a:prstGeom prst="rect">
              <a:avLst/>
            </a:prstGeom>
          </p:spPr>
        </p:pic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5BA8E7A4-3EC0-A619-60F4-9A0244AE32C4}"/>
                </a:ext>
              </a:extLst>
            </p:cNvPr>
            <p:cNvGrpSpPr/>
            <p:nvPr/>
          </p:nvGrpSpPr>
          <p:grpSpPr>
            <a:xfrm>
              <a:off x="10387853" y="5505731"/>
              <a:ext cx="1385047" cy="1197628"/>
              <a:chOff x="10273553" y="5458666"/>
              <a:chExt cx="1385047" cy="1197628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4F887D4-9047-8031-12B8-ED9EBD457CCB}"/>
                  </a:ext>
                </a:extLst>
              </p:cNvPr>
              <p:cNvSpPr/>
              <p:nvPr/>
            </p:nvSpPr>
            <p:spPr>
              <a:xfrm>
                <a:off x="10273553" y="5797973"/>
                <a:ext cx="1385047" cy="85832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003D6A"/>
                  </a:solidFill>
                </a:endParaRPr>
              </a:p>
            </p:txBody>
          </p:sp>
          <p:sp>
            <p:nvSpPr>
              <p:cNvPr id="14" name="TekstSylinder 13">
                <a:extLst>
                  <a:ext uri="{FF2B5EF4-FFF2-40B4-BE49-F238E27FC236}">
                    <a16:creationId xmlns:a16="http://schemas.microsoft.com/office/drawing/2014/main" id="{E9861214-113A-C3C4-0168-03F793639BE1}"/>
                  </a:ext>
                </a:extLst>
              </p:cNvPr>
              <p:cNvSpPr txBox="1"/>
              <p:nvPr/>
            </p:nvSpPr>
            <p:spPr>
              <a:xfrm>
                <a:off x="10374406" y="5458666"/>
                <a:ext cx="10743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003D6A"/>
                    </a:solidFill>
                  </a:rPr>
                  <a:t>P1 og MK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8408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8818C-3F1F-8669-A32A-EC95AFBBB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759149-1A6A-D659-B4DB-0AFB3103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70AD3EB-E706-A4C7-A471-C55AA579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3E58A4C-E5D2-17AD-0B82-47D492E6351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38200" y="1461375"/>
            <a:ext cx="6604747" cy="5081129"/>
          </a:xfrm>
        </p:spPr>
        <p:txBody>
          <a:bodyPr/>
          <a:lstStyle/>
          <a:p>
            <a:pPr marL="471600" indent="-457200">
              <a:buFont typeface="+mj-lt"/>
              <a:buAutoNum type="arabicPeriod"/>
            </a:pPr>
            <a:r>
              <a:rPr lang="nb-NO" dirty="0"/>
              <a:t>Vi har montert tårnkran ved Mandalselvbrua Denne kranen har en </a:t>
            </a:r>
            <a:r>
              <a:rPr lang="nb-NO" dirty="0" err="1"/>
              <a:t>krokhøyde</a:t>
            </a:r>
            <a:r>
              <a:rPr lang="nb-NO" dirty="0"/>
              <a:t> på 53,9 meter og radius på </a:t>
            </a:r>
            <a:r>
              <a:rPr lang="nb-NO" dirty="0" err="1"/>
              <a:t>kragarmen</a:t>
            </a:r>
            <a:r>
              <a:rPr lang="nb-NO" dirty="0"/>
              <a:t> er hele 74 meter 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Det har blitt lagt en større stikkrenne på tvers av hovedveien i </a:t>
            </a:r>
            <a:r>
              <a:rPr lang="nb-NO" dirty="0" err="1"/>
              <a:t>Stemmenmyra</a:t>
            </a:r>
            <a:r>
              <a:rPr lang="nb-NO" dirty="0"/>
              <a:t>. 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</p:txBody>
      </p:sp>
      <p:sp>
        <p:nvSpPr>
          <p:cNvPr id="8" name="Tittel 5">
            <a:extLst>
              <a:ext uri="{FF2B5EF4-FFF2-40B4-BE49-F238E27FC236}">
                <a16:creationId xmlns:a16="http://schemas.microsoft.com/office/drawing/2014/main" id="{28F7C1AC-E116-35B6-B604-608E377E3798}"/>
              </a:ext>
            </a:extLst>
          </p:cNvPr>
          <p:cNvSpPr txBox="1">
            <a:spLocks/>
          </p:cNvSpPr>
          <p:nvPr/>
        </p:nvSpPr>
        <p:spPr>
          <a:xfrm>
            <a:off x="838200" y="384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3D6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"/>
            <a:r>
              <a:rPr lang="nb-NO" dirty="0"/>
              <a:t>Pågående arbeid - P1 og Mandalskrysset</a:t>
            </a:r>
          </a:p>
        </p:txBody>
      </p:sp>
      <p:pic>
        <p:nvPicPr>
          <p:cNvPr id="3" name="Bilde 2" descr="Et bilde som inneholder utendørs, himmel, kran, transport&#10;&#10;KI-generert innhold kan være feil.">
            <a:extLst>
              <a:ext uri="{FF2B5EF4-FFF2-40B4-BE49-F238E27FC236}">
                <a16:creationId xmlns:a16="http://schemas.microsoft.com/office/drawing/2014/main" id="{8147FCA1-8D2D-693D-ED4E-67CFE4471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17" y="1292776"/>
            <a:ext cx="3811848" cy="5081130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A20C32D-17F5-C4E3-45E1-C5308A7CDC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176182" cy="217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4" name="Bilde 13" descr="Et bilde som inneholder utendørs, dekk, kjøretøy, Bildel&#10;&#10;KI-generert innhold kan være feil.">
            <a:extLst>
              <a:ext uri="{FF2B5EF4-FFF2-40B4-BE49-F238E27FC236}">
                <a16:creationId xmlns:a16="http://schemas.microsoft.com/office/drawing/2014/main" id="{ACCE7E63-4D71-7253-9340-28FC04C27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866" y="3429000"/>
            <a:ext cx="4338734" cy="32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9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EA9EE-CEB9-808C-F2CB-4848603D6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38F869-7EA0-000B-2FE7-485328BA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CF4AC40-52D7-9C4A-8615-DDDFA301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7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0190E8F-D0C4-7AEB-5B9C-E8C4926467B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38201" y="1461375"/>
            <a:ext cx="6053418" cy="5081129"/>
          </a:xfrm>
        </p:spPr>
        <p:txBody>
          <a:bodyPr/>
          <a:lstStyle/>
          <a:p>
            <a:pPr marL="471600" indent="-457200">
              <a:buFont typeface="+mj-lt"/>
              <a:buAutoNum type="arabicPeriod"/>
            </a:pPr>
            <a:r>
              <a:rPr lang="nb-NO" dirty="0"/>
              <a:t>Vi skal starte betongarbeidene ved Mandalselvbrua i løpet av februar. Her vil arbeidet med brua foregå i etapper på østsiden av elva, frem til det blir klart på vestsiden. Da vil vi arbeide på begge sider av elva. Første </a:t>
            </a:r>
            <a:r>
              <a:rPr lang="nb-NO" dirty="0" err="1"/>
              <a:t>støpeetappe</a:t>
            </a:r>
            <a:r>
              <a:rPr lang="nb-NO" dirty="0"/>
              <a:t> er fundamentet på østlig del av brua (akse 2)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Arbeidet med fylling vil fortsette i </a:t>
            </a:r>
            <a:r>
              <a:rPr lang="nb-NO" dirty="0" err="1"/>
              <a:t>Stemmenmyra</a:t>
            </a:r>
            <a:r>
              <a:rPr lang="nb-NO" dirty="0"/>
              <a:t>, og her vil vi etter hvert i gang med oppsetting av støttemurer.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</p:txBody>
      </p:sp>
      <p:sp>
        <p:nvSpPr>
          <p:cNvPr id="8" name="Tittel 5">
            <a:extLst>
              <a:ext uri="{FF2B5EF4-FFF2-40B4-BE49-F238E27FC236}">
                <a16:creationId xmlns:a16="http://schemas.microsoft.com/office/drawing/2014/main" id="{B58220BB-ADC8-8ADC-89C9-DE83F61D0E4A}"/>
              </a:ext>
            </a:extLst>
          </p:cNvPr>
          <p:cNvSpPr txBox="1">
            <a:spLocks/>
          </p:cNvSpPr>
          <p:nvPr/>
        </p:nvSpPr>
        <p:spPr>
          <a:xfrm>
            <a:off x="838200" y="384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3D6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"/>
            <a:r>
              <a:rPr lang="nb-NO" dirty="0"/>
              <a:t>Videre arbeid i - P1 og Mandalskrysset</a:t>
            </a:r>
          </a:p>
        </p:txBody>
      </p:sp>
      <p:pic>
        <p:nvPicPr>
          <p:cNvPr id="6" name="Bilde 5" descr="Et bilde som inneholder fjell, skjermbilde, kart, landskap&#10;&#10;KI-generert innhold kan være feil.">
            <a:extLst>
              <a:ext uri="{FF2B5EF4-FFF2-40B4-BE49-F238E27FC236}">
                <a16:creationId xmlns:a16="http://schemas.microsoft.com/office/drawing/2014/main" id="{546F9A7D-D58A-FC82-4660-35102EC6D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226" y="1809130"/>
            <a:ext cx="4691216" cy="27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65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B1D66-F8E6-FC09-DFAC-4BB6B2C93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30B9C78-1C7B-33C0-C010-E1C3D14DA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5E8-BCC5-40DF-AD15-C63504020B03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D78AD3D-EC5F-DD85-45A6-94EEFE72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8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04186E7-76D9-FAD7-0C7B-C229D16FDB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876" y="-138830"/>
            <a:ext cx="10515600" cy="1325563"/>
          </a:xfrm>
        </p:spPr>
        <p:txBody>
          <a:bodyPr/>
          <a:lstStyle/>
          <a:p>
            <a:r>
              <a:rPr lang="nb-NO" dirty="0">
                <a:solidFill>
                  <a:srgbClr val="64C4AE"/>
                </a:solidFill>
              </a:rPr>
              <a:t>Parsell 2</a:t>
            </a:r>
          </a:p>
        </p:txBody>
      </p:sp>
      <p:sp>
        <p:nvSpPr>
          <p:cNvPr id="10" name="Plassholder for innhold 6">
            <a:extLst>
              <a:ext uri="{FF2B5EF4-FFF2-40B4-BE49-F238E27FC236}">
                <a16:creationId xmlns:a16="http://schemas.microsoft.com/office/drawing/2014/main" id="{6B060891-BE35-C6F5-012B-0E22DBA7579D}"/>
              </a:ext>
            </a:extLst>
          </p:cNvPr>
          <p:cNvSpPr txBox="1">
            <a:spLocks/>
          </p:cNvSpPr>
          <p:nvPr/>
        </p:nvSpPr>
        <p:spPr>
          <a:xfrm>
            <a:off x="609600" y="1186733"/>
            <a:ext cx="5192806" cy="1732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" indent="0">
              <a:buNone/>
            </a:pPr>
            <a:r>
              <a:rPr lang="nb-NO" sz="1800" dirty="0">
                <a:solidFill>
                  <a:srgbClr val="64C4AE"/>
                </a:solidFill>
              </a:rPr>
              <a:t>Vi deler prosjektet inn i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, og ved E39 Mandal – Blørstad har vi 5 </a:t>
            </a:r>
            <a:r>
              <a:rPr lang="nb-NO" sz="1800" dirty="0" err="1">
                <a:solidFill>
                  <a:srgbClr val="64C4AE"/>
                </a:solidFill>
              </a:rPr>
              <a:t>hovedparseller</a:t>
            </a:r>
            <a:r>
              <a:rPr lang="nb-NO" sz="1800" dirty="0">
                <a:solidFill>
                  <a:srgbClr val="64C4AE"/>
                </a:solidFill>
              </a:rPr>
              <a:t> og i tillegg 2 kryss. Parsell 2 strekker seg fra Mandalselva inn til tunnelpåhugget ved Skreheiatunnelen. 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14400" indent="0">
              <a:buFont typeface="Arial" panose="020B0604020202020204" pitchFamily="34" charset="0"/>
              <a:buNone/>
            </a:pP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3D138B6-09A4-C430-9863-D7AA61E4C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96" y="206914"/>
            <a:ext cx="5608370" cy="3150436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5A7C73C9-A0B0-F8EE-38FA-36F21D9F3962}"/>
              </a:ext>
            </a:extLst>
          </p:cNvPr>
          <p:cNvGrpSpPr/>
          <p:nvPr/>
        </p:nvGrpSpPr>
        <p:grpSpPr>
          <a:xfrm>
            <a:off x="-1" y="3570194"/>
            <a:ext cx="12192001" cy="3287806"/>
            <a:chOff x="-1" y="3570194"/>
            <a:chExt cx="12171941" cy="3287806"/>
          </a:xfrm>
        </p:grpSpPr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CB5E81EF-4A2F-0894-3EF4-DD3205B69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3570194"/>
              <a:ext cx="12171941" cy="3287806"/>
            </a:xfrm>
            <a:prstGeom prst="rect">
              <a:avLst/>
            </a:prstGeom>
          </p:spPr>
        </p:pic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072721DE-8BD8-5565-269B-FBC60B2D0883}"/>
                </a:ext>
              </a:extLst>
            </p:cNvPr>
            <p:cNvGrpSpPr/>
            <p:nvPr/>
          </p:nvGrpSpPr>
          <p:grpSpPr>
            <a:xfrm>
              <a:off x="7065153" y="4766144"/>
              <a:ext cx="3307976" cy="1614486"/>
              <a:chOff x="6950853" y="4719079"/>
              <a:chExt cx="3307976" cy="1614486"/>
            </a:xfrm>
          </p:grpSpPr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953C8F09-1C54-E46D-F3A0-55FC34165DDE}"/>
                  </a:ext>
                </a:extLst>
              </p:cNvPr>
              <p:cNvSpPr/>
              <p:nvPr/>
            </p:nvSpPr>
            <p:spPr>
              <a:xfrm>
                <a:off x="6950853" y="5031492"/>
                <a:ext cx="3307976" cy="130207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>
                  <a:solidFill>
                    <a:srgbClr val="003D6A"/>
                  </a:solidFill>
                </a:endParaRPr>
              </a:p>
            </p:txBody>
          </p:sp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B4B763E7-59C5-4DCD-CF70-61CDDC8D5629}"/>
                  </a:ext>
                </a:extLst>
              </p:cNvPr>
              <p:cNvSpPr txBox="1"/>
              <p:nvPr/>
            </p:nvSpPr>
            <p:spPr>
              <a:xfrm>
                <a:off x="8248494" y="4719079"/>
                <a:ext cx="10038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rgbClr val="003D6A"/>
                    </a:solidFill>
                  </a:rPr>
                  <a:t>P2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588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D271B-1284-B452-3461-A645ADF17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3D23F1FC-7475-FABF-BB34-C016982A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4400"/>
            <a:r>
              <a:rPr lang="nb-NO" dirty="0"/>
              <a:t>Pågående arbeid – P2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F77355-05FF-C8CE-0A45-1094BE9E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FB34C-82F3-4E83-87F7-395A90EDBE1F}" type="datetime1">
              <a:rPr lang="nb-NO" smtClean="0"/>
              <a:pPr/>
              <a:t>05.02.2026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17B0D34-0DAD-2FE7-E439-7F006C28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147A-ABFD-4AB6-9F7B-FDFFF19F5AD5}" type="slidenum">
              <a:rPr lang="nb-NO" smtClean="0"/>
              <a:pPr/>
              <a:t>9</a:t>
            </a:fld>
            <a:endParaRPr lang="nb-NO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B58AD00B-D615-24C6-2432-EAA22652C48A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04706" y="1505811"/>
            <a:ext cx="6978227" cy="4369110"/>
          </a:xfrm>
        </p:spPr>
        <p:txBody>
          <a:bodyPr/>
          <a:lstStyle/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14400" indent="0">
              <a:buNone/>
            </a:pPr>
            <a:endParaRPr lang="nb-NO" dirty="0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200089D5-C942-8E2B-9059-61FDBAD167F4}"/>
              </a:ext>
            </a:extLst>
          </p:cNvPr>
          <p:cNvSpPr txBox="1">
            <a:spLocks/>
          </p:cNvSpPr>
          <p:nvPr/>
        </p:nvSpPr>
        <p:spPr>
          <a:xfrm>
            <a:off x="591151" y="1316315"/>
            <a:ext cx="5504849" cy="5463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4C4A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I P2 er det stort aktivitetsnivå i skjæringen mot Mandalselva. I tillegg har det her vært omkobling av høyspentledningen til en midlertidig driftsfase. Dette for at vi skal kunne drive </a:t>
            </a:r>
            <a:r>
              <a:rPr lang="nb-NO" dirty="0" err="1"/>
              <a:t>anleggarbeid</a:t>
            </a:r>
            <a:r>
              <a:rPr lang="nb-NO" dirty="0"/>
              <a:t> ut til høyspentlinjen.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Det er mye aktivitet med flytting av </a:t>
            </a:r>
            <a:r>
              <a:rPr lang="nb-NO" dirty="0" err="1"/>
              <a:t>løsmasser</a:t>
            </a:r>
            <a:r>
              <a:rPr lang="nb-NO" dirty="0"/>
              <a:t> i området mot </a:t>
            </a:r>
            <a:r>
              <a:rPr lang="nb-NO" dirty="0" err="1"/>
              <a:t>Skreheitunnelen</a:t>
            </a:r>
            <a:r>
              <a:rPr lang="nb-NO" dirty="0"/>
              <a:t>. </a:t>
            </a:r>
          </a:p>
          <a:p>
            <a:pPr marL="471600" indent="-457200">
              <a:buFont typeface="+mj-lt"/>
              <a:buAutoNum type="arabicPeriod"/>
            </a:pPr>
            <a:r>
              <a:rPr lang="nb-NO" dirty="0"/>
              <a:t>Ved Nedre Undal er det arbeid med stikkrenner som skal håndtere vann. </a:t>
            </a:r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  <a:p>
            <a:pPr marL="471600" indent="-457200">
              <a:buFont typeface="+mj-lt"/>
              <a:buAutoNum type="arabicPeriod"/>
            </a:pPr>
            <a:endParaRPr lang="nb-NO" dirty="0"/>
          </a:p>
        </p:txBody>
      </p:sp>
      <p:pic>
        <p:nvPicPr>
          <p:cNvPr id="13" name="Bilde 12" descr="Et bilde som inneholder utendørs, himmel, transport, kjøretøy&#10;&#10;KI-generert innhold kan være feil.">
            <a:extLst>
              <a:ext uri="{FF2B5EF4-FFF2-40B4-BE49-F238E27FC236}">
                <a16:creationId xmlns:a16="http://schemas.microsoft.com/office/drawing/2014/main" id="{C36DBC05-9925-EBB6-587A-1A540FADF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3" t="1136" r="1159" b="1136"/>
          <a:stretch>
            <a:fillRect/>
          </a:stretch>
        </p:blipFill>
        <p:spPr>
          <a:xfrm>
            <a:off x="6829496" y="184018"/>
            <a:ext cx="4856403" cy="3195383"/>
          </a:xfrm>
          <a:prstGeom prst="rect">
            <a:avLst/>
          </a:prstGeom>
        </p:spPr>
      </p:pic>
      <p:pic>
        <p:nvPicPr>
          <p:cNvPr id="15" name="Bilde 14" descr="Et bilde som inneholder utendørs, himmel, sky, tre&#10;&#10;KI-generert innhold kan være feil.">
            <a:extLst>
              <a:ext uri="{FF2B5EF4-FFF2-40B4-BE49-F238E27FC236}">
                <a16:creationId xmlns:a16="http://schemas.microsoft.com/office/drawing/2014/main" id="{62714E57-34FB-9C09-62B5-5F654996B2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2" t="1136" r="880" b="1136"/>
          <a:stretch>
            <a:fillRect/>
          </a:stretch>
        </p:blipFill>
        <p:spPr>
          <a:xfrm>
            <a:off x="6829496" y="3535465"/>
            <a:ext cx="4856402" cy="32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91695"/>
      </p:ext>
    </p:extLst>
  </p:cSld>
  <p:clrMapOvr>
    <a:masterClrMapping/>
  </p:clrMapOvr>
</p:sld>
</file>

<file path=ppt/theme/theme1.xml><?xml version="1.0" encoding="utf-8"?>
<a:theme xmlns:a="http://schemas.openxmlformats.org/drawingml/2006/main" name="Haehre master">
  <a:themeElements>
    <a:clrScheme name="Haehre PowerPoint">
      <a:dk1>
        <a:srgbClr val="003D6A"/>
      </a:dk1>
      <a:lt1>
        <a:srgbClr val="64C4AE"/>
      </a:lt1>
      <a:dk2>
        <a:srgbClr val="003D6A"/>
      </a:dk2>
      <a:lt2>
        <a:srgbClr val="DCE0E6"/>
      </a:lt2>
      <a:accent1>
        <a:srgbClr val="64C4AE"/>
      </a:accent1>
      <a:accent2>
        <a:srgbClr val="91A5BE"/>
      </a:accent2>
      <a:accent3>
        <a:srgbClr val="DCE0E6"/>
      </a:accent3>
      <a:accent4>
        <a:srgbClr val="288C96"/>
      </a:accent4>
      <a:accent5>
        <a:srgbClr val="FFBE00"/>
      </a:accent5>
      <a:accent6>
        <a:srgbClr val="000000"/>
      </a:accent6>
      <a:hlink>
        <a:srgbClr val="0070C0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ehre_Powerpoint_mal_280623.potx" id="{9AD92D0B-5C4B-4A5F-9BB9-291087211E87}" vid="{00FD9C12-DE9C-4479-AF0A-648137B3D4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498D160605F340AF416023E6BBCF5E" ma:contentTypeVersion="16" ma:contentTypeDescription="Opprett et nytt dokument." ma:contentTypeScope="" ma:versionID="9e4828889c705396af3aefe5c82422e0">
  <xsd:schema xmlns:xsd="http://www.w3.org/2001/XMLSchema" xmlns:xs="http://www.w3.org/2001/XMLSchema" xmlns:p="http://schemas.microsoft.com/office/2006/metadata/properties" xmlns:ns2="02b51412-7466-4de2-8bd2-f1efbca000d7" targetNamespace="http://schemas.microsoft.com/office/2006/metadata/properties" ma:root="true" ma:fieldsID="222432cc4c775b37b350f23c51be73f9" ns2:_="">
    <xsd:import namespace="02b51412-7466-4de2-8bd2-f1efbca000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Kommentar" minOccurs="0"/>
                <xsd:element ref="ns2:MediaServiceLocation" minOccurs="0"/>
                <xsd:element ref="ns2:Notat" minOccurs="0"/>
                <xsd:element ref="ns2:MediaServiceBillingMetadata" minOccurs="0"/>
                <xsd:element ref="ns2:MediaLengthInSeconds" minOccurs="0"/>
                <xsd:element ref="ns2:Kategor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b51412-7466-4de2-8bd2-f1efbca000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9c17a783-9ab6-4b69-8062-e136520a8b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Kommentar" ma:index="18" nillable="true" ma:displayName="Kommentar" ma:format="Dropdown" ma:internalName="Kommentar">
      <xsd:simpleType>
        <xsd:restriction base="dms:Text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Notat" ma:index="20" nillable="true" ma:displayName="Notat" ma:format="Dropdown" ma:internalName="Notat">
      <xsd:simpleType>
        <xsd:restriction base="dms:Text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Kategori" ma:index="23" nillable="true" ma:displayName="Kategori" ma:format="Dropdown" ma:internalName="Kategori">
      <xsd:simpleType>
        <xsd:restriction base="dms:Choice">
          <xsd:enumeration value="Dekning"/>
          <xsd:enumeration value="Internett"/>
          <xsd:enumeration value="Strategi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b51412-7466-4de2-8bd2-f1efbca000d7">
      <Terms xmlns="http://schemas.microsoft.com/office/infopath/2007/PartnerControls"/>
    </lcf76f155ced4ddcb4097134ff3c332f>
    <Notat xmlns="02b51412-7466-4de2-8bd2-f1efbca000d7" xsi:nil="true"/>
    <Kommentar xmlns="02b51412-7466-4de2-8bd2-f1efbca000d7" xsi:nil="true"/>
    <Kategori xmlns="02b51412-7466-4de2-8bd2-f1efbca000d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FDE54-CE09-481A-B84B-D6D01C8C8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b51412-7466-4de2-8bd2-f1efbca000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683684-9F0E-4DC1-BEFA-57C5154A367C}">
  <ds:schemaRefs>
    <ds:schemaRef ds:uri="http://purl.org/dc/dcmitype/"/>
    <ds:schemaRef ds:uri="02b51412-7466-4de2-8bd2-f1efbca000d7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8F80D31-D3DD-4217-AB74-E9BEB33FE1C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08865a1-eb94-4a68-a1f1-65ce981fc56d}" enabled="1" method="Privileged" siteId="{3c293d48-be0d-4adc-8f3d-e5912b2c290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Hæhre Powerpoint-mal</Template>
  <TotalTime>5586</TotalTime>
  <Words>834</Words>
  <Application>Microsoft Office PowerPoint</Application>
  <PresentationFormat>Widescreen</PresentationFormat>
  <Paragraphs>106</Paragraphs>
  <Slides>18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4" baseType="lpstr">
      <vt:lpstr>Arial</vt:lpstr>
      <vt:lpstr>Barlow</vt:lpstr>
      <vt:lpstr>Calibri</vt:lpstr>
      <vt:lpstr>Courier New</vt:lpstr>
      <vt:lpstr>Wingdings</vt:lpstr>
      <vt:lpstr>Haehre master</vt:lpstr>
      <vt:lpstr>Nyhetsbrev Januar 2026</vt:lpstr>
      <vt:lpstr>Agenda</vt:lpstr>
      <vt:lpstr>Sentral informasjon fra prosjektet!</vt:lpstr>
      <vt:lpstr>PowerPoint-presentasjon</vt:lpstr>
      <vt:lpstr>Parsell 1 og Mandalskrysset </vt:lpstr>
      <vt:lpstr>PowerPoint-presentasjon</vt:lpstr>
      <vt:lpstr>PowerPoint-presentasjon</vt:lpstr>
      <vt:lpstr>Parsell 2</vt:lpstr>
      <vt:lpstr>Pågående arbeid – P2 </vt:lpstr>
      <vt:lpstr>Videre arbeid – P2 </vt:lpstr>
      <vt:lpstr>Parsell 3</vt:lpstr>
      <vt:lpstr>Pågående arbeid – P3 </vt:lpstr>
      <vt:lpstr>Parsell 4 og Blørstadkrysset</vt:lpstr>
      <vt:lpstr>Pågående arbeid – P4 </vt:lpstr>
      <vt:lpstr>Utfylling i Blørstadtjønna</vt:lpstr>
      <vt:lpstr>PowerPoint-presentasjon</vt:lpstr>
      <vt:lpstr>Parsell 5</vt:lpstr>
      <vt:lpstr>Pågående og videre arbeid – P5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Lars Roksvold Lindland</dc:creator>
  <cp:lastModifiedBy>Nils Bernt Rinde</cp:lastModifiedBy>
  <cp:revision>9</cp:revision>
  <dcterms:created xsi:type="dcterms:W3CDTF">2023-10-17T11:13:39Z</dcterms:created>
  <dcterms:modified xsi:type="dcterms:W3CDTF">2026-02-05T14:34:37Z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0x01010029498D160605F340AF416023E6BBCF5E</vt:lpwstr>
  </property>
  <property fmtid="{D5CDD505-2E9C-101B-9397-08002B2CF9AE}" pid="3" name="MediaServiceImageTags">
    <vt:lpwstr/>
  </property>
</Properties>
</file>